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0.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3.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4.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15.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6.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7.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8.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9.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1.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2.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23.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1.xml" ContentType="application/vnd.openxmlformats-officedocument.presentationml.comments+xml"/>
  <Override PartName="/ppt/notesSlides/notesSlide51.xml" ContentType="application/vnd.openxmlformats-officedocument.presentationml.notesSlide+xml"/>
  <Override PartName="/ppt/comments/comment2.xml" ContentType="application/vnd.openxmlformats-officedocument.presentationml.comments+xml"/>
  <Override PartName="/ppt/notesSlides/notesSlide52.xml" ContentType="application/vnd.openxmlformats-officedocument.presentationml.notesSlide+xml"/>
  <Override PartName="/ppt/comments/comment3.xml" ContentType="application/vnd.openxmlformats-officedocument.presentationml.comments+xml"/>
  <Override PartName="/ppt/notesSlides/notesSlide53.xml" ContentType="application/vnd.openxmlformats-officedocument.presentationml.notesSlide+xml"/>
  <Override PartName="/ppt/comments/comment4.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omments/comment5.xml" ContentType="application/vnd.openxmlformats-officedocument.presentationml.comment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 id="2147483660" r:id="rId2"/>
    <p:sldMasterId id="2147483702" r:id="rId3"/>
    <p:sldMasterId id="2147483720" r:id="rId4"/>
    <p:sldMasterId id="2147483737" r:id="rId5"/>
    <p:sldMasterId id="2147483754" r:id="rId6"/>
    <p:sldMasterId id="2147483766" r:id="rId7"/>
    <p:sldMasterId id="2147483778" r:id="rId8"/>
    <p:sldMasterId id="2147483790" r:id="rId9"/>
    <p:sldMasterId id="2147483808" r:id="rId10"/>
    <p:sldMasterId id="2147483820" r:id="rId11"/>
    <p:sldMasterId id="2147483832" r:id="rId12"/>
    <p:sldMasterId id="2147483850" r:id="rId13"/>
    <p:sldMasterId id="2147483868" r:id="rId14"/>
    <p:sldMasterId id="2147483880" r:id="rId15"/>
    <p:sldMasterId id="2147483898" r:id="rId16"/>
    <p:sldMasterId id="2147483910" r:id="rId17"/>
    <p:sldMasterId id="2147483922" r:id="rId18"/>
    <p:sldMasterId id="2147483934" r:id="rId19"/>
    <p:sldMasterId id="2147483946" r:id="rId20"/>
    <p:sldMasterId id="2147483963" r:id="rId21"/>
    <p:sldMasterId id="2147483975" r:id="rId22"/>
    <p:sldMasterId id="2147483987" r:id="rId23"/>
    <p:sldMasterId id="2147483999" r:id="rId24"/>
  </p:sldMasterIdLst>
  <p:notesMasterIdLst>
    <p:notesMasterId r:id="rId172"/>
  </p:notesMasterIdLst>
  <p:sldIdLst>
    <p:sldId id="256" r:id="rId25"/>
    <p:sldId id="257" r:id="rId26"/>
    <p:sldId id="258" r:id="rId27"/>
    <p:sldId id="259" r:id="rId28"/>
    <p:sldId id="260" r:id="rId29"/>
    <p:sldId id="261" r:id="rId30"/>
    <p:sldId id="262" r:id="rId31"/>
    <p:sldId id="263" r:id="rId32"/>
    <p:sldId id="264" r:id="rId33"/>
    <p:sldId id="265" r:id="rId34"/>
    <p:sldId id="344" r:id="rId35"/>
    <p:sldId id="345" r:id="rId36"/>
    <p:sldId id="346" r:id="rId37"/>
    <p:sldId id="347" r:id="rId38"/>
    <p:sldId id="348" r:id="rId39"/>
    <p:sldId id="296" r:id="rId40"/>
    <p:sldId id="297" r:id="rId41"/>
    <p:sldId id="298" r:id="rId42"/>
    <p:sldId id="299" r:id="rId43"/>
    <p:sldId id="300" r:id="rId44"/>
    <p:sldId id="301" r:id="rId45"/>
    <p:sldId id="302"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303" r:id="rId63"/>
    <p:sldId id="304" r:id="rId64"/>
    <p:sldId id="305" r:id="rId65"/>
    <p:sldId id="306" r:id="rId66"/>
    <p:sldId id="307" r:id="rId67"/>
    <p:sldId id="308" r:id="rId68"/>
    <p:sldId id="309" r:id="rId69"/>
    <p:sldId id="310" r:id="rId70"/>
    <p:sldId id="311" r:id="rId71"/>
    <p:sldId id="312" r:id="rId72"/>
    <p:sldId id="313" r:id="rId73"/>
    <p:sldId id="314" r:id="rId74"/>
    <p:sldId id="315" r:id="rId75"/>
    <p:sldId id="316" r:id="rId76"/>
    <p:sldId id="317" r:id="rId77"/>
    <p:sldId id="318" r:id="rId78"/>
    <p:sldId id="319" r:id="rId79"/>
    <p:sldId id="320" r:id="rId80"/>
    <p:sldId id="321" r:id="rId81"/>
    <p:sldId id="322" r:id="rId82"/>
    <p:sldId id="323" r:id="rId83"/>
    <p:sldId id="324" r:id="rId84"/>
    <p:sldId id="325" r:id="rId85"/>
    <p:sldId id="326"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340" r:id="rId100"/>
    <p:sldId id="341" r:id="rId101"/>
    <p:sldId id="342" r:id="rId102"/>
    <p:sldId id="343"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Lst>
  <p:sldSz cx="9144000" cy="5143500" type="screen16x9"/>
  <p:notesSz cx="6858000" cy="9144000"/>
  <p:embeddedFontLst>
    <p:embeddedFont>
      <p:font typeface="Trebuchet MS" panose="020B0603020202020204" pitchFamily="34" charset="0"/>
      <p:regular r:id="rId173"/>
      <p:bold r:id="rId174"/>
      <p:italic r:id="rId175"/>
      <p:boldItalic r:id="rId176"/>
    </p:embeddedFont>
    <p:embeddedFont>
      <p:font typeface="Wingdings 3" panose="05040102010807070707" pitchFamily="18" charset="2"/>
      <p:regular r:id="rId177"/>
    </p:embeddedFont>
    <p:embeddedFont>
      <p:font typeface="Oswald" panose="020B0604020202020204" charset="0"/>
      <p:regular r:id="rId178"/>
      <p:bold r:id="rId179"/>
    </p:embeddedFont>
    <p:embeddedFont>
      <p:font typeface="Average" panose="020B0604020202020204" charset="0"/>
      <p:regular r:id="rId180"/>
    </p:embeddedFont>
    <p:embeddedFont>
      <p:font typeface="Tw Cen MT" panose="020B0602020104020603" pitchFamily="34" charset="0"/>
      <p:regular r:id="rId181"/>
      <p:bold r:id="rId182"/>
      <p:italic r:id="rId183"/>
      <p:boldItalic r:id="rId184"/>
    </p:embeddedFont>
    <p:embeddedFont>
      <p:font typeface="宋体" panose="02010600030101010101" pitchFamily="2" charset="-122"/>
      <p:regular r:id="rId185"/>
    </p:embeddedFont>
    <p:embeddedFont>
      <p:font typeface="Calibri" panose="020F0502020204030204" pitchFamily="34" charset="0"/>
      <p:regular r:id="rId186"/>
      <p:bold r:id="rId187"/>
      <p:italic r:id="rId188"/>
      <p:boldItalic r:id="rId189"/>
    </p:embeddedFont>
    <p:embeddedFont>
      <p:font typeface="Gill Sans MT" panose="020B0502020104020203" pitchFamily="34" charset="0"/>
      <p:regular r:id="rId190"/>
      <p:bold r:id="rId191"/>
      <p:italic r:id="rId192"/>
      <p:boldItalic r:id="rId193"/>
    </p:embeddedFont>
    <p:embeddedFont>
      <p:font typeface="Century Gothic" panose="020B0502020202020204" pitchFamily="34" charset="0"/>
      <p:regular r:id="rId194"/>
      <p:bold r:id="rId195"/>
      <p:italic r:id="rId196"/>
      <p:boldItalic r:id="rId197"/>
    </p:embeddedFont>
    <p:embeddedFont>
      <p:font typeface="Calibri Light" panose="020F0302020204030204" pitchFamily="34" charset="0"/>
      <p:regular r:id="rId198"/>
      <p:italic r:id="rId199"/>
    </p:embeddedFont>
    <p:embeddedFont>
      <p:font typeface="Corbel" panose="020B0503020204020204" pitchFamily="34" charset="0"/>
      <p:regular r:id="rId200"/>
      <p:bold r:id="rId201"/>
      <p:italic r:id="rId202"/>
      <p:boldItalic r:id="rId2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sa Her"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7" d="100"/>
          <a:sy n="157" d="100"/>
        </p:scale>
        <p:origin x="-270" y="1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21.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slide" Target="slides/slide114.xml"/><Relationship Id="rId159" Type="http://schemas.openxmlformats.org/officeDocument/2006/relationships/slide" Target="slides/slide135.xml"/><Relationship Id="rId170" Type="http://schemas.openxmlformats.org/officeDocument/2006/relationships/slide" Target="slides/slide146.xml"/><Relationship Id="rId191" Type="http://schemas.openxmlformats.org/officeDocument/2006/relationships/font" Target="fonts/font19.fntdata"/><Relationship Id="rId205" Type="http://schemas.openxmlformats.org/officeDocument/2006/relationships/presProps" Target="presProps.xml"/><Relationship Id="rId16" Type="http://schemas.openxmlformats.org/officeDocument/2006/relationships/slideMaster" Target="slideMasters/slideMaster16.xml"/><Relationship Id="rId107" Type="http://schemas.openxmlformats.org/officeDocument/2006/relationships/slide" Target="slides/slide83.xml"/><Relationship Id="rId11" Type="http://schemas.openxmlformats.org/officeDocument/2006/relationships/slideMaster" Target="slideMasters/slideMaster11.xml"/><Relationship Id="rId32" Type="http://schemas.openxmlformats.org/officeDocument/2006/relationships/slide" Target="slides/slide8.xml"/><Relationship Id="rId37" Type="http://schemas.openxmlformats.org/officeDocument/2006/relationships/slide" Target="slides/slide13.xml"/><Relationship Id="rId53" Type="http://schemas.openxmlformats.org/officeDocument/2006/relationships/slide" Target="slides/slide29.xml"/><Relationship Id="rId58" Type="http://schemas.openxmlformats.org/officeDocument/2006/relationships/slide" Target="slides/slide34.xml"/><Relationship Id="rId74" Type="http://schemas.openxmlformats.org/officeDocument/2006/relationships/slide" Target="slides/slide50.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28" Type="http://schemas.openxmlformats.org/officeDocument/2006/relationships/slide" Target="slides/slide104.xml"/><Relationship Id="rId144" Type="http://schemas.openxmlformats.org/officeDocument/2006/relationships/slide" Target="slides/slide120.xml"/><Relationship Id="rId149" Type="http://schemas.openxmlformats.org/officeDocument/2006/relationships/slide" Target="slides/slide125.xml"/><Relationship Id="rId5" Type="http://schemas.openxmlformats.org/officeDocument/2006/relationships/slideMaster" Target="slideMasters/slideMaster5.xml"/><Relationship Id="rId90" Type="http://schemas.openxmlformats.org/officeDocument/2006/relationships/slide" Target="slides/slide66.xml"/><Relationship Id="rId95" Type="http://schemas.openxmlformats.org/officeDocument/2006/relationships/slide" Target="slides/slide71.xml"/><Relationship Id="rId160" Type="http://schemas.openxmlformats.org/officeDocument/2006/relationships/slide" Target="slides/slide136.xml"/><Relationship Id="rId165" Type="http://schemas.openxmlformats.org/officeDocument/2006/relationships/slide" Target="slides/slide141.xml"/><Relationship Id="rId181" Type="http://schemas.openxmlformats.org/officeDocument/2006/relationships/font" Target="fonts/font9.fntdata"/><Relationship Id="rId186" Type="http://schemas.openxmlformats.org/officeDocument/2006/relationships/font" Target="fonts/font14.fntdata"/><Relationship Id="rId22" Type="http://schemas.openxmlformats.org/officeDocument/2006/relationships/slideMaster" Target="slideMasters/slideMaster22.xml"/><Relationship Id="rId27" Type="http://schemas.openxmlformats.org/officeDocument/2006/relationships/slide" Target="slides/slide3.xml"/><Relationship Id="rId43" Type="http://schemas.openxmlformats.org/officeDocument/2006/relationships/slide" Target="slides/slide19.xml"/><Relationship Id="rId48" Type="http://schemas.openxmlformats.org/officeDocument/2006/relationships/slide" Target="slides/slide24.xml"/><Relationship Id="rId64" Type="http://schemas.openxmlformats.org/officeDocument/2006/relationships/slide" Target="slides/slide40.xml"/><Relationship Id="rId69" Type="http://schemas.openxmlformats.org/officeDocument/2006/relationships/slide" Target="slides/slide45.xml"/><Relationship Id="rId113" Type="http://schemas.openxmlformats.org/officeDocument/2006/relationships/slide" Target="slides/slide89.xml"/><Relationship Id="rId118" Type="http://schemas.openxmlformats.org/officeDocument/2006/relationships/slide" Target="slides/slide94.xml"/><Relationship Id="rId134" Type="http://schemas.openxmlformats.org/officeDocument/2006/relationships/slide" Target="slides/slide110.xml"/><Relationship Id="rId139" Type="http://schemas.openxmlformats.org/officeDocument/2006/relationships/slide" Target="slides/slide115.xml"/><Relationship Id="rId80" Type="http://schemas.openxmlformats.org/officeDocument/2006/relationships/slide" Target="slides/slide56.xml"/><Relationship Id="rId85" Type="http://schemas.openxmlformats.org/officeDocument/2006/relationships/slide" Target="slides/slide61.xml"/><Relationship Id="rId150" Type="http://schemas.openxmlformats.org/officeDocument/2006/relationships/slide" Target="slides/slide126.xml"/><Relationship Id="rId155" Type="http://schemas.openxmlformats.org/officeDocument/2006/relationships/slide" Target="slides/slide131.xml"/><Relationship Id="rId171" Type="http://schemas.openxmlformats.org/officeDocument/2006/relationships/slide" Target="slides/slide147.xml"/><Relationship Id="rId176" Type="http://schemas.openxmlformats.org/officeDocument/2006/relationships/font" Target="fonts/font4.fntdata"/><Relationship Id="rId192" Type="http://schemas.openxmlformats.org/officeDocument/2006/relationships/font" Target="fonts/font20.fntdata"/><Relationship Id="rId197" Type="http://schemas.openxmlformats.org/officeDocument/2006/relationships/font" Target="fonts/font25.fntdata"/><Relationship Id="rId206" Type="http://schemas.openxmlformats.org/officeDocument/2006/relationships/viewProps" Target="viewProps.xml"/><Relationship Id="rId201" Type="http://schemas.openxmlformats.org/officeDocument/2006/relationships/font" Target="fonts/font29.fntdata"/><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9.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08" Type="http://schemas.openxmlformats.org/officeDocument/2006/relationships/slide" Target="slides/slide84.xml"/><Relationship Id="rId124" Type="http://schemas.openxmlformats.org/officeDocument/2006/relationships/slide" Target="slides/slide100.xml"/><Relationship Id="rId129" Type="http://schemas.openxmlformats.org/officeDocument/2006/relationships/slide" Target="slides/slide105.xml"/><Relationship Id="rId54" Type="http://schemas.openxmlformats.org/officeDocument/2006/relationships/slide" Target="slides/slide30.xml"/><Relationship Id="rId70" Type="http://schemas.openxmlformats.org/officeDocument/2006/relationships/slide" Target="slides/slide46.xml"/><Relationship Id="rId75" Type="http://schemas.openxmlformats.org/officeDocument/2006/relationships/slide" Target="slides/slide51.xml"/><Relationship Id="rId91" Type="http://schemas.openxmlformats.org/officeDocument/2006/relationships/slide" Target="slides/slide67.xml"/><Relationship Id="rId96" Type="http://schemas.openxmlformats.org/officeDocument/2006/relationships/slide" Target="slides/slide72.xml"/><Relationship Id="rId140" Type="http://schemas.openxmlformats.org/officeDocument/2006/relationships/slide" Target="slides/slide116.xml"/><Relationship Id="rId145" Type="http://schemas.openxmlformats.org/officeDocument/2006/relationships/slide" Target="slides/slide121.xml"/><Relationship Id="rId161" Type="http://schemas.openxmlformats.org/officeDocument/2006/relationships/slide" Target="slides/slide137.xml"/><Relationship Id="rId166" Type="http://schemas.openxmlformats.org/officeDocument/2006/relationships/slide" Target="slides/slide142.xml"/><Relationship Id="rId182" Type="http://schemas.openxmlformats.org/officeDocument/2006/relationships/font" Target="fonts/font10.fntdata"/><Relationship Id="rId187"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119" Type="http://schemas.openxmlformats.org/officeDocument/2006/relationships/slide" Target="slides/slide95.xml"/><Relationship Id="rId44" Type="http://schemas.openxmlformats.org/officeDocument/2006/relationships/slide" Target="slides/slide20.xml"/><Relationship Id="rId60" Type="http://schemas.openxmlformats.org/officeDocument/2006/relationships/slide" Target="slides/slide36.xml"/><Relationship Id="rId65" Type="http://schemas.openxmlformats.org/officeDocument/2006/relationships/slide" Target="slides/slide41.xml"/><Relationship Id="rId81" Type="http://schemas.openxmlformats.org/officeDocument/2006/relationships/slide" Target="slides/slide57.xml"/><Relationship Id="rId86" Type="http://schemas.openxmlformats.org/officeDocument/2006/relationships/slide" Target="slides/slide62.xml"/><Relationship Id="rId130" Type="http://schemas.openxmlformats.org/officeDocument/2006/relationships/slide" Target="slides/slide106.xml"/><Relationship Id="rId135" Type="http://schemas.openxmlformats.org/officeDocument/2006/relationships/slide" Target="slides/slide111.xml"/><Relationship Id="rId151" Type="http://schemas.openxmlformats.org/officeDocument/2006/relationships/slide" Target="slides/slide127.xml"/><Relationship Id="rId156" Type="http://schemas.openxmlformats.org/officeDocument/2006/relationships/slide" Target="slides/slide132.xml"/><Relationship Id="rId177" Type="http://schemas.openxmlformats.org/officeDocument/2006/relationships/font" Target="fonts/font5.fntdata"/><Relationship Id="rId198" Type="http://schemas.openxmlformats.org/officeDocument/2006/relationships/font" Target="fonts/font26.fntdata"/><Relationship Id="rId172" Type="http://schemas.openxmlformats.org/officeDocument/2006/relationships/notesMaster" Target="notesMasters/notesMaster1.xml"/><Relationship Id="rId193" Type="http://schemas.openxmlformats.org/officeDocument/2006/relationships/font" Target="fonts/font21.fntdata"/><Relationship Id="rId202" Type="http://schemas.openxmlformats.org/officeDocument/2006/relationships/font" Target="fonts/font30.fntdata"/><Relationship Id="rId207"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5.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141" Type="http://schemas.openxmlformats.org/officeDocument/2006/relationships/slide" Target="slides/slide117.xml"/><Relationship Id="rId146" Type="http://schemas.openxmlformats.org/officeDocument/2006/relationships/slide" Target="slides/slide122.xml"/><Relationship Id="rId167" Type="http://schemas.openxmlformats.org/officeDocument/2006/relationships/slide" Target="slides/slide143.xml"/><Relationship Id="rId188" Type="http://schemas.openxmlformats.org/officeDocument/2006/relationships/font" Target="fonts/font16.fntdata"/><Relationship Id="rId7" Type="http://schemas.openxmlformats.org/officeDocument/2006/relationships/slideMaster" Target="slideMasters/slideMaster7.xml"/><Relationship Id="rId71" Type="http://schemas.openxmlformats.org/officeDocument/2006/relationships/slide" Target="slides/slide47.xml"/><Relationship Id="rId92" Type="http://schemas.openxmlformats.org/officeDocument/2006/relationships/slide" Target="slides/slide68.xml"/><Relationship Id="rId162" Type="http://schemas.openxmlformats.org/officeDocument/2006/relationships/slide" Target="slides/slide138.xml"/><Relationship Id="rId183"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5.xml"/><Relationship Id="rId24" Type="http://schemas.openxmlformats.org/officeDocument/2006/relationships/slideMaster" Target="slideMasters/slideMaster24.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slide" Target="slides/slide112.xml"/><Relationship Id="rId157" Type="http://schemas.openxmlformats.org/officeDocument/2006/relationships/slide" Target="slides/slide133.xml"/><Relationship Id="rId178" Type="http://schemas.openxmlformats.org/officeDocument/2006/relationships/font" Target="fonts/font6.fntdata"/><Relationship Id="rId61" Type="http://schemas.openxmlformats.org/officeDocument/2006/relationships/slide" Target="slides/slide37.xml"/><Relationship Id="rId82" Type="http://schemas.openxmlformats.org/officeDocument/2006/relationships/slide" Target="slides/slide58.xml"/><Relationship Id="rId152" Type="http://schemas.openxmlformats.org/officeDocument/2006/relationships/slide" Target="slides/slide128.xml"/><Relationship Id="rId173" Type="http://schemas.openxmlformats.org/officeDocument/2006/relationships/font" Target="fonts/font1.fntdata"/><Relationship Id="rId194" Type="http://schemas.openxmlformats.org/officeDocument/2006/relationships/font" Target="fonts/font22.fntdata"/><Relationship Id="rId199" Type="http://schemas.openxmlformats.org/officeDocument/2006/relationships/font" Target="fonts/font27.fntdata"/><Relationship Id="rId203" Type="http://schemas.openxmlformats.org/officeDocument/2006/relationships/font" Target="fonts/font31.fntdata"/><Relationship Id="rId208"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147" Type="http://schemas.openxmlformats.org/officeDocument/2006/relationships/slide" Target="slides/slide123.xml"/><Relationship Id="rId168" Type="http://schemas.openxmlformats.org/officeDocument/2006/relationships/slide" Target="slides/slide144.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142" Type="http://schemas.openxmlformats.org/officeDocument/2006/relationships/slide" Target="slides/slide118.xml"/><Relationship Id="rId163" Type="http://schemas.openxmlformats.org/officeDocument/2006/relationships/slide" Target="slides/slide139.xml"/><Relationship Id="rId184" Type="http://schemas.openxmlformats.org/officeDocument/2006/relationships/font" Target="fonts/font12.fntdata"/><Relationship Id="rId189" Type="http://schemas.openxmlformats.org/officeDocument/2006/relationships/font" Target="fonts/font17.fntdata"/><Relationship Id="rId3" Type="http://schemas.openxmlformats.org/officeDocument/2006/relationships/slideMaster" Target="slideMasters/slideMaster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slide" Target="slides/slide113.xml"/><Relationship Id="rId158" Type="http://schemas.openxmlformats.org/officeDocument/2006/relationships/slide" Target="slides/slide134.xml"/><Relationship Id="rId20" Type="http://schemas.openxmlformats.org/officeDocument/2006/relationships/slideMaster" Target="slideMasters/slideMaster20.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3" Type="http://schemas.openxmlformats.org/officeDocument/2006/relationships/slide" Target="slides/slide129.xml"/><Relationship Id="rId174" Type="http://schemas.openxmlformats.org/officeDocument/2006/relationships/font" Target="fonts/font2.fntdata"/><Relationship Id="rId179" Type="http://schemas.openxmlformats.org/officeDocument/2006/relationships/font" Target="fonts/font7.fntdata"/><Relationship Id="rId195" Type="http://schemas.openxmlformats.org/officeDocument/2006/relationships/font" Target="fonts/font23.fntdata"/><Relationship Id="rId190" Type="http://schemas.openxmlformats.org/officeDocument/2006/relationships/font" Target="fonts/font18.fntdata"/><Relationship Id="rId204" Type="http://schemas.openxmlformats.org/officeDocument/2006/relationships/commentAuthors" Target="commentAuthors.xml"/><Relationship Id="rId15" Type="http://schemas.openxmlformats.org/officeDocument/2006/relationships/slideMaster" Target="slideMasters/slideMaster15.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10.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143" Type="http://schemas.openxmlformats.org/officeDocument/2006/relationships/slide" Target="slides/slide119.xml"/><Relationship Id="rId148" Type="http://schemas.openxmlformats.org/officeDocument/2006/relationships/slide" Target="slides/slide124.xml"/><Relationship Id="rId164" Type="http://schemas.openxmlformats.org/officeDocument/2006/relationships/slide" Target="slides/slide140.xml"/><Relationship Id="rId169" Type="http://schemas.openxmlformats.org/officeDocument/2006/relationships/slide" Target="slides/slide145.xml"/><Relationship Id="rId185"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font" Target="fonts/font8.fntdata"/><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slide" Target="slides/slide109.xml"/><Relationship Id="rId154" Type="http://schemas.openxmlformats.org/officeDocument/2006/relationships/slide" Target="slides/slide130.xml"/><Relationship Id="rId175" Type="http://schemas.openxmlformats.org/officeDocument/2006/relationships/font" Target="fonts/font3.fntdata"/><Relationship Id="rId196" Type="http://schemas.openxmlformats.org/officeDocument/2006/relationships/font" Target="fonts/font24.fntdata"/><Relationship Id="rId200" Type="http://schemas.openxmlformats.org/officeDocument/2006/relationships/font" Target="fonts/font28.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27T05:27:15.512" idx="1">
    <p:pos x="6000" y="0"/>
    <p:text>Title Slide showed the presenter names and project title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27T05:30:05.148" idx="2">
    <p:pos x="6000" y="0"/>
    <p:text>Purpose of the project was clearly described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1-27T05:30:40.204" idx="3">
    <p:pos x="6000" y="0"/>
    <p:text>It was made clear to the audience why they should care about the project</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1-27T05:37:16.442" idx="4">
    <p:pos x="6000" y="0"/>
    <p:text>Explain what you think it would be like for users to use your product.</p:text>
  </p:cm>
  <p:cm authorId="0" dt="2017-01-27T05:27:32.329" idx="5">
    <p:pos x="6000" y="100"/>
    <p:text>A carefully prepared graphic (sketch or mock-up) was shown and the interaction type was explained</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1-27T05:27:42.993" idx="6">
    <p:pos x="6000" y="0"/>
    <p:text>A summary of the pitch was clearly provided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331693495"/>
      </p:ext>
    </p:extLst>
  </p:cSld>
  <p:clrMap bg1="lt1" tx1="dk1" bg2="dk2" tx2="lt2" accent1="accent1" accent2="accent2" accent3="accent3" accent4="accent4" accent5="accent5" accent6="accent6" hlink="hlink" folHlink="folHlink"/>
  <p:notesStyle>
    <a:lvl1pPr marL="0" algn="l" defTabSz="914310" rtl="0" eaLnBrk="1" latinLnBrk="0" hangingPunct="1">
      <a:defRPr sz="1200" kern="1200">
        <a:solidFill>
          <a:schemeClr val="tx1"/>
        </a:solidFill>
        <a:latin typeface="+mn-lt"/>
        <a:ea typeface="+mn-ea"/>
        <a:cs typeface="+mn-cs"/>
      </a:defRPr>
    </a:lvl1pPr>
    <a:lvl2pPr marL="457154" algn="l" defTabSz="914310" rtl="0" eaLnBrk="1" latinLnBrk="0" hangingPunct="1">
      <a:defRPr sz="1200" kern="1200">
        <a:solidFill>
          <a:schemeClr val="tx1"/>
        </a:solidFill>
        <a:latin typeface="+mn-lt"/>
        <a:ea typeface="+mn-ea"/>
        <a:cs typeface="+mn-cs"/>
      </a:defRPr>
    </a:lvl2pPr>
    <a:lvl3pPr marL="914310" algn="l" defTabSz="914310" rtl="0" eaLnBrk="1" latinLnBrk="0" hangingPunct="1">
      <a:defRPr sz="1200" kern="1200">
        <a:solidFill>
          <a:schemeClr val="tx1"/>
        </a:solidFill>
        <a:latin typeface="+mn-lt"/>
        <a:ea typeface="+mn-ea"/>
        <a:cs typeface="+mn-cs"/>
      </a:defRPr>
    </a:lvl3pPr>
    <a:lvl4pPr marL="1371464" algn="l" defTabSz="914310" rtl="0" eaLnBrk="1" latinLnBrk="0" hangingPunct="1">
      <a:defRPr sz="1200" kern="1200">
        <a:solidFill>
          <a:schemeClr val="tx1"/>
        </a:solidFill>
        <a:latin typeface="+mn-lt"/>
        <a:ea typeface="+mn-ea"/>
        <a:cs typeface="+mn-cs"/>
      </a:defRPr>
    </a:lvl4pPr>
    <a:lvl5pPr marL="1828619" algn="l" defTabSz="914310" rtl="0" eaLnBrk="1" latinLnBrk="0" hangingPunct="1">
      <a:defRPr sz="1200" kern="1200">
        <a:solidFill>
          <a:schemeClr val="tx1"/>
        </a:solidFill>
        <a:latin typeface="+mn-lt"/>
        <a:ea typeface="+mn-ea"/>
        <a:cs typeface="+mn-cs"/>
      </a:defRPr>
    </a:lvl5pPr>
    <a:lvl6pPr marL="2285772" algn="l" defTabSz="914310" rtl="0" eaLnBrk="1" latinLnBrk="0" hangingPunct="1">
      <a:defRPr sz="1200" kern="1200">
        <a:solidFill>
          <a:schemeClr val="tx1"/>
        </a:solidFill>
        <a:latin typeface="+mn-lt"/>
        <a:ea typeface="+mn-ea"/>
        <a:cs typeface="+mn-cs"/>
      </a:defRPr>
    </a:lvl6pPr>
    <a:lvl7pPr marL="2742926" algn="l" defTabSz="914310" rtl="0" eaLnBrk="1" latinLnBrk="0" hangingPunct="1">
      <a:defRPr sz="1200" kern="1200">
        <a:solidFill>
          <a:schemeClr val="tx1"/>
        </a:solidFill>
        <a:latin typeface="+mn-lt"/>
        <a:ea typeface="+mn-ea"/>
        <a:cs typeface="+mn-cs"/>
      </a:defRPr>
    </a:lvl7pPr>
    <a:lvl8pPr marL="3200080" algn="l" defTabSz="914310" rtl="0" eaLnBrk="1" latinLnBrk="0" hangingPunct="1">
      <a:defRPr sz="1200" kern="1200">
        <a:solidFill>
          <a:schemeClr val="tx1"/>
        </a:solidFill>
        <a:latin typeface="+mn-lt"/>
        <a:ea typeface="+mn-ea"/>
        <a:cs typeface="+mn-cs"/>
      </a:defRPr>
    </a:lvl8pPr>
    <a:lvl9pPr marL="3657235" algn="l" defTabSz="9143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Shape 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 name="Shape 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 name="Shape 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Annual fee, cancelling, benefits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smtClean="0"/>
              <a:t>Introduction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4FB659-F470-F942-A92E-4EE433D39251}"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1756503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F4FB659-F470-F942-A92E-4EE433D39251}"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1855380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37919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7919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685753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042691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3203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7318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790766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0882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552446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69993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All GUIs are currently overloaded with so many features they looks unsightly</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Speaker: Briana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2498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508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44136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98098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316408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215112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19804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Mention that this will be on mobile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67" name="Shape 1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Protection plan: Skaters have multiple pictures of their skateboard, and borrowers will have to show proof if their damage did not come from them.</a:t>
            </a:r>
          </a:p>
          <a:p>
            <a:pPr lvl="0">
              <a:spcBef>
                <a:spcPts val="0"/>
              </a:spcBef>
              <a:buNone/>
            </a:pPr>
            <a:endParaRPr/>
          </a:p>
          <a:p>
            <a:pPr lvl="0">
              <a:spcBef>
                <a:spcPts val="0"/>
              </a:spcBef>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Vote Buttons Only Visible to Logged In Users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Clicking the submit button brings up the login window if the user is not logged in</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Google login api</a:t>
            </a:r>
          </a:p>
          <a:p>
            <a:pPr lvl="0">
              <a:spcBef>
                <a:spcPts val="0"/>
              </a:spcBef>
              <a:buNone/>
            </a:pPr>
            <a:r>
              <a:rPr lang="en"/>
              <a:t>Easy for us and the user and it’s secure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 name="Shape 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App to inform people on events, clubs, and hangout areas on campus</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Instructing and exploring</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17" tIns="91417" rIns="91417" bIns="91417"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17" tIns="91417" rIns="91417" bIns="91417"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17" tIns="91417" rIns="91417" bIns="91417"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17" tIns="91417" rIns="91417" bIns="91417"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3859064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17" tIns="91417" rIns="91417" bIns="91417" anchor="ctr" anchorCtr="0">
            <a:noAutofit/>
          </a:bodyPr>
          <a:lstStyle/>
          <a:p>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17" tIns="91417" rIns="91417" bIns="91417"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17" tIns="91417" rIns="91417" bIns="91417"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2746236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17" tIns="91417" rIns="91417" bIns="91417"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55102563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17" tIns="91417" rIns="91417" bIns="91417" anchor="ctr" anchorCtr="0">
            <a:noAutofit/>
          </a:bodyPr>
          <a:lstStyle/>
          <a:p>
            <a:endParaRPr/>
          </a:p>
        </p:txBody>
      </p:sp>
      <p:sp>
        <p:nvSpPr>
          <p:cNvPr id="57" name="Shape 57"/>
          <p:cNvSpPr txBox="1">
            <a:spLocks noGrp="1"/>
          </p:cNvSpPr>
          <p:nvPr>
            <p:ph type="title"/>
          </p:nvPr>
        </p:nvSpPr>
        <p:spPr>
          <a:xfrm>
            <a:off x="311700" y="1304850"/>
            <a:ext cx="8520600" cy="1538400"/>
          </a:xfrm>
          <a:prstGeom prst="rect">
            <a:avLst/>
          </a:prstGeom>
        </p:spPr>
        <p:txBody>
          <a:bodyPr lIns="91417" tIns="91417" rIns="91417" bIns="91417"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17" tIns="91417" rIns="91417" bIns="91417"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7430668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7528818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 y="4"/>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23"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23" y="2701528"/>
            <a:ext cx="6593681" cy="1241822"/>
          </a:xfrm>
        </p:spPr>
        <p:txBody>
          <a:bodyPr>
            <a:normAutofit/>
          </a:bodyPr>
          <a:lstStyle>
            <a:lvl1pPr marL="0" indent="0" algn="l">
              <a:buNone/>
              <a:defRPr sz="1500" cap="all" baseline="0">
                <a:solidFill>
                  <a:schemeClr val="tx2"/>
                </a:solidFill>
              </a:defRPr>
            </a:lvl1pPr>
            <a:lvl2pPr marL="342866" indent="0" algn="ctr">
              <a:buNone/>
              <a:defRPr sz="1500"/>
            </a:lvl2pPr>
            <a:lvl3pPr marL="685732" indent="0" algn="ctr">
              <a:buNone/>
              <a:defRPr sz="1400"/>
            </a:lvl3pPr>
            <a:lvl4pPr marL="1028598" indent="0" algn="ctr">
              <a:buNone/>
              <a:defRPr sz="1200"/>
            </a:lvl4pPr>
            <a:lvl5pPr marL="1371464" indent="0" algn="ctr">
              <a:buNone/>
              <a:defRPr sz="1200"/>
            </a:lvl5pPr>
            <a:lvl6pPr marL="1714331" indent="0" algn="ctr">
              <a:buNone/>
              <a:defRPr sz="1200"/>
            </a:lvl6pPr>
            <a:lvl7pPr marL="2057195" indent="0" algn="ctr">
              <a:buNone/>
              <a:defRPr sz="1200"/>
            </a:lvl7pPr>
            <a:lvl8pPr marL="2400060" indent="0" algn="ctr">
              <a:buNone/>
              <a:defRPr sz="1200"/>
            </a:lvl8pPr>
            <a:lvl9pPr marL="2742926"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3"/>
            <a:ext cx="2057400" cy="273844"/>
          </a:xfrm>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a:xfrm>
            <a:off x="1407322" y="4057653"/>
            <a:ext cx="3843665" cy="273844"/>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422688" y="4057650"/>
            <a:ext cx="578317" cy="273844"/>
          </a:xfrm>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138891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8577809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4"/>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400" cap="all" baseline="0">
                <a:solidFill>
                  <a:schemeClr val="tx1">
                    <a:tint val="75000"/>
                  </a:schemeClr>
                </a:solidFill>
              </a:defRPr>
            </a:lvl1pPr>
            <a:lvl2pPr marL="342866" indent="0">
              <a:buNone/>
              <a:defRPr sz="1400">
                <a:solidFill>
                  <a:schemeClr val="tx1">
                    <a:tint val="75000"/>
                  </a:schemeClr>
                </a:solidFill>
              </a:defRPr>
            </a:lvl2pPr>
            <a:lvl3pPr marL="685732" indent="0">
              <a:buNone/>
              <a:defRPr sz="1400">
                <a:solidFill>
                  <a:schemeClr val="tx1">
                    <a:tint val="75000"/>
                  </a:schemeClr>
                </a:solidFill>
              </a:defRPr>
            </a:lvl3pPr>
            <a:lvl4pPr marL="1028598" indent="0">
              <a:buNone/>
              <a:defRPr sz="1200">
                <a:solidFill>
                  <a:schemeClr val="tx1">
                    <a:tint val="75000"/>
                  </a:schemeClr>
                </a:solidFill>
              </a:defRPr>
            </a:lvl4pPr>
            <a:lvl5pPr marL="1371464" indent="0">
              <a:buNone/>
              <a:defRPr sz="1200">
                <a:solidFill>
                  <a:schemeClr val="tx1">
                    <a:tint val="75000"/>
                  </a:schemeClr>
                </a:solidFill>
              </a:defRPr>
            </a:lvl5pPr>
            <a:lvl6pPr marL="1714331" indent="0">
              <a:buNone/>
              <a:defRPr sz="1200">
                <a:solidFill>
                  <a:schemeClr val="tx1">
                    <a:tint val="75000"/>
                  </a:schemeClr>
                </a:solidFill>
              </a:defRPr>
            </a:lvl6pPr>
            <a:lvl7pPr marL="2057195" indent="0">
              <a:buNone/>
              <a:defRPr sz="1200">
                <a:solidFill>
                  <a:schemeClr val="tx1">
                    <a:tint val="75000"/>
                  </a:schemeClr>
                </a:solidFill>
              </a:defRPr>
            </a:lvl7pPr>
            <a:lvl8pPr marL="2400060" indent="0">
              <a:buNone/>
              <a:defRPr sz="1200">
                <a:solidFill>
                  <a:schemeClr val="tx1">
                    <a:tint val="75000"/>
                  </a:schemeClr>
                </a:solidFill>
              </a:defRPr>
            </a:lvl8pPr>
            <a:lvl9pPr marL="2742926"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737951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1687114"/>
            <a:ext cx="3658792"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1644546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9"/>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9" y="1687115"/>
            <a:ext cx="3487337" cy="617934"/>
          </a:xfrm>
        </p:spPr>
        <p:txBody>
          <a:bodyPr anchor="b"/>
          <a:lstStyle>
            <a:lvl1pPr marL="0" indent="0">
              <a:lnSpc>
                <a:spcPct val="90000"/>
              </a:lnSpc>
              <a:buNone/>
              <a:defRPr sz="18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4" name="Content Placeholder 3"/>
          <p:cNvSpPr>
            <a:spLocks noGrp="1"/>
          </p:cNvSpPr>
          <p:nvPr>
            <p:ph sz="half" idx="2"/>
          </p:nvPr>
        </p:nvSpPr>
        <p:spPr>
          <a:xfrm>
            <a:off x="856062" y="2305052"/>
            <a:ext cx="3658793" cy="20383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0607" y="1687114"/>
            <a:ext cx="3484952" cy="617934"/>
          </a:xfrm>
        </p:spPr>
        <p:txBody>
          <a:bodyPr anchor="b"/>
          <a:lstStyle>
            <a:lvl1pPr marL="0" indent="0">
              <a:lnSpc>
                <a:spcPct val="90000"/>
              </a:lnSpc>
              <a:buNone/>
              <a:defRPr sz="18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6" name="Content Placeholder 5"/>
          <p:cNvSpPr>
            <a:spLocks noGrp="1"/>
          </p:cNvSpPr>
          <p:nvPr>
            <p:ph sz="quarter" idx="4"/>
          </p:nvPr>
        </p:nvSpPr>
        <p:spPr>
          <a:xfrm>
            <a:off x="4629151" y="2305052"/>
            <a:ext cx="3656408" cy="20383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97746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33933893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5834036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31" y="457202"/>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4" y="444503"/>
            <a:ext cx="4418407" cy="3898901"/>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0031" y="1687114"/>
            <a:ext cx="2892028" cy="2656286"/>
          </a:xfrm>
        </p:spPr>
        <p:txBody>
          <a:bodyPr/>
          <a:lstStyle>
            <a:lvl1pPr marL="0" indent="0">
              <a:buNone/>
              <a:defRPr sz="12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022290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4"/>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5"/>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866" indent="0">
              <a:buNone/>
              <a:defRPr sz="2100"/>
            </a:lvl2pPr>
            <a:lvl3pPr marL="685732" indent="0">
              <a:buNone/>
              <a:defRPr sz="1800"/>
            </a:lvl3pPr>
            <a:lvl4pPr marL="1028598" indent="0">
              <a:buNone/>
              <a:defRPr sz="1500"/>
            </a:lvl4pPr>
            <a:lvl5pPr marL="1371464" indent="0">
              <a:buNone/>
              <a:defRPr sz="1500"/>
            </a:lvl5pPr>
            <a:lvl6pPr marL="1714331" indent="0">
              <a:buNone/>
              <a:defRPr sz="1500"/>
            </a:lvl6pPr>
            <a:lvl7pPr marL="2057195" indent="0">
              <a:buNone/>
              <a:defRPr sz="1500"/>
            </a:lvl7pPr>
            <a:lvl8pPr marL="2400060" indent="0">
              <a:buNone/>
              <a:defRPr sz="1500"/>
            </a:lvl8pPr>
            <a:lvl9pPr marL="2742926"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9" y="1687114"/>
            <a:ext cx="4450883" cy="2656286"/>
          </a:xfrm>
        </p:spPr>
        <p:txBody>
          <a:bodyPr/>
          <a:lstStyle>
            <a:lvl1pPr marL="0" indent="0">
              <a:buNone/>
              <a:defRPr sz="12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535630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60"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4" tIns="34289" rIns="68574" bIns="34289"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625923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60" y="3314704"/>
            <a:ext cx="7428344" cy="1028699"/>
          </a:xfrm>
        </p:spPr>
        <p:txBody>
          <a:bodyPr anchor="ctr">
            <a:normAutofit/>
          </a:bodyPr>
          <a:lstStyle>
            <a:lvl1pPr marL="0" indent="0">
              <a:buNone/>
              <a:defRPr sz="14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51749727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1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4" name="Text Placeholder 3"/>
          <p:cNvSpPr>
            <a:spLocks noGrp="1"/>
          </p:cNvSpPr>
          <p:nvPr>
            <p:ph type="body" sz="half" idx="2"/>
          </p:nvPr>
        </p:nvSpPr>
        <p:spPr>
          <a:xfrm>
            <a:off x="856060" y="3232439"/>
            <a:ext cx="7429502" cy="1117122"/>
          </a:xfrm>
        </p:spPr>
        <p:txBody>
          <a:bodyPr anchor="ctr">
            <a:normAutofit/>
          </a:bodyPr>
          <a:lstStyle>
            <a:lvl1pPr marL="0" indent="0">
              <a:buNone/>
              <a:defRPr sz="14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
        <p:nvSpPr>
          <p:cNvPr id="60" name="TextBox 59"/>
          <p:cNvSpPr txBox="1"/>
          <p:nvPr/>
        </p:nvSpPr>
        <p:spPr>
          <a:xfrm>
            <a:off x="677634" y="549295"/>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66"/>
            <a:r>
              <a:rPr lang="en-US" sz="6000" kern="1200" dirty="0">
                <a:solidFill>
                  <a:prstClr val="white"/>
                </a:solidFill>
                <a:effectLst/>
              </a:rPr>
              <a:t>“</a:t>
            </a:r>
          </a:p>
        </p:txBody>
      </p:sp>
      <p:sp>
        <p:nvSpPr>
          <p:cNvPr id="61" name="TextBox 60"/>
          <p:cNvSpPr txBox="1"/>
          <p:nvPr/>
        </p:nvSpPr>
        <p:spPr>
          <a:xfrm>
            <a:off x="7903028" y="2073729"/>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66"/>
            <a:r>
              <a:rPr lang="en-US" sz="6000" kern="1200" dirty="0">
                <a:solidFill>
                  <a:prstClr val="white"/>
                </a:solidFill>
                <a:effectLst/>
              </a:rPr>
              <a:t>”</a:t>
            </a:r>
          </a:p>
        </p:txBody>
      </p:sp>
    </p:spTree>
    <p:extLst>
      <p:ext uri="{BB962C8B-B14F-4D97-AF65-F5344CB8AC3E}">
        <p14:creationId xmlns:p14="http://schemas.microsoft.com/office/powerpoint/2010/main" val="4951121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2"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7" y="3493241"/>
            <a:ext cx="7428379" cy="855483"/>
          </a:xfrm>
        </p:spPr>
        <p:txBody>
          <a:bodyPr anchor="t">
            <a:normAutofit/>
          </a:bodyPr>
          <a:lstStyle>
            <a:lvl1pPr marL="0" indent="0">
              <a:buNone/>
              <a:defRPr sz="1400"/>
            </a:lvl1pPr>
            <a:lvl2pPr marL="342866" indent="0">
              <a:buNone/>
              <a:defRPr sz="1100"/>
            </a:lvl2pPr>
            <a:lvl3pPr marL="685732" indent="0">
              <a:buNone/>
              <a:defRPr sz="900"/>
            </a:lvl3pPr>
            <a:lvl4pPr marL="1028598" indent="0">
              <a:buNone/>
              <a:defRPr sz="800"/>
            </a:lvl4pPr>
            <a:lvl5pPr marL="1371464" indent="0">
              <a:buNone/>
              <a:defRPr sz="800"/>
            </a:lvl5pPr>
            <a:lvl6pPr marL="1714331" indent="0">
              <a:buNone/>
              <a:defRPr sz="800"/>
            </a:lvl6pPr>
            <a:lvl7pPr marL="2057195" indent="0">
              <a:buNone/>
              <a:defRPr sz="800"/>
            </a:lvl7pPr>
            <a:lvl8pPr marL="2400060" indent="0">
              <a:buNone/>
              <a:defRPr sz="800"/>
            </a:lvl8pPr>
            <a:lvl9pPr marL="2742926"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14412231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4"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9" y="2005847"/>
            <a:ext cx="2397674" cy="514350"/>
          </a:xfrm>
        </p:spPr>
        <p:txBody>
          <a:bodyPr anchor="b">
            <a:noAutofit/>
          </a:bodyPr>
          <a:lstStyle>
            <a:lvl1pPr marL="0" indent="0">
              <a:lnSpc>
                <a:spcPct val="90000"/>
              </a:lnSpc>
              <a:buNone/>
              <a:defRPr sz="18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8" name="Text Placeholder 3"/>
          <p:cNvSpPr>
            <a:spLocks noGrp="1"/>
          </p:cNvSpPr>
          <p:nvPr>
            <p:ph type="body" sz="half" idx="15"/>
          </p:nvPr>
        </p:nvSpPr>
        <p:spPr>
          <a:xfrm>
            <a:off x="845943" y="2520197"/>
            <a:ext cx="2406551" cy="1823202"/>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9" name="Text Placeholder 4"/>
          <p:cNvSpPr>
            <a:spLocks noGrp="1"/>
          </p:cNvSpPr>
          <p:nvPr>
            <p:ph type="body" sz="quarter" idx="3"/>
          </p:nvPr>
        </p:nvSpPr>
        <p:spPr>
          <a:xfrm>
            <a:off x="3386079" y="2008226"/>
            <a:ext cx="2388289" cy="514350"/>
          </a:xfrm>
        </p:spPr>
        <p:txBody>
          <a:bodyPr anchor="b">
            <a:noAutofit/>
          </a:bodyPr>
          <a:lstStyle>
            <a:lvl1pPr marL="0" indent="0">
              <a:lnSpc>
                <a:spcPct val="90000"/>
              </a:lnSpc>
              <a:buNone/>
              <a:defRPr sz="18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10" name="Text Placeholder 3"/>
          <p:cNvSpPr>
            <a:spLocks noGrp="1"/>
          </p:cNvSpPr>
          <p:nvPr>
            <p:ph type="body" sz="half" idx="16"/>
          </p:nvPr>
        </p:nvSpPr>
        <p:spPr>
          <a:xfrm>
            <a:off x="3378164" y="2522576"/>
            <a:ext cx="2396873" cy="1823202"/>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4291778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63"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51"/>
            <a:ext cx="2396430" cy="432197"/>
          </a:xfrm>
        </p:spPr>
        <p:txBody>
          <a:bodyPr anchor="b">
            <a:noAutofit/>
          </a:bodyPr>
          <a:lstStyle>
            <a:lvl1pPr marL="0" indent="0">
              <a:lnSpc>
                <a:spcPct val="90000"/>
              </a:lnSpc>
              <a:buNone/>
              <a:defRPr sz="15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4" tIns="34289" rIns="68574" bIns="34289"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6"/>
            <a:ext cx="2396430" cy="613382"/>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22" name="Text Placeholder 4"/>
          <p:cNvSpPr>
            <a:spLocks noGrp="1"/>
          </p:cNvSpPr>
          <p:nvPr>
            <p:ph type="body" sz="quarter" idx="3"/>
          </p:nvPr>
        </p:nvSpPr>
        <p:spPr>
          <a:xfrm>
            <a:off x="3366790" y="3303451"/>
            <a:ext cx="2400300" cy="432197"/>
          </a:xfrm>
        </p:spPr>
        <p:txBody>
          <a:bodyPr anchor="b">
            <a:noAutofit/>
          </a:bodyPr>
          <a:lstStyle>
            <a:lvl1pPr marL="0" indent="0">
              <a:lnSpc>
                <a:spcPct val="90000"/>
              </a:lnSpc>
              <a:buNone/>
              <a:defRPr sz="15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366791"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4" tIns="34289" rIns="68574" bIns="34289"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7"/>
            <a:ext cx="2400300" cy="607757"/>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25" name="Text Placeholder 4"/>
          <p:cNvSpPr>
            <a:spLocks noGrp="1"/>
          </p:cNvSpPr>
          <p:nvPr>
            <p:ph type="body" sz="quarter" idx="13"/>
          </p:nvPr>
        </p:nvSpPr>
        <p:spPr>
          <a:xfrm>
            <a:off x="5889426" y="3303450"/>
            <a:ext cx="2393056" cy="432197"/>
          </a:xfrm>
        </p:spPr>
        <p:txBody>
          <a:bodyPr anchor="b">
            <a:noAutofit/>
          </a:bodyPr>
          <a:lstStyle>
            <a:lvl1pPr marL="0" indent="0">
              <a:lnSpc>
                <a:spcPct val="90000"/>
              </a:lnSpc>
              <a:buNone/>
              <a:defRPr sz="1500" b="0" cap="all" baseline="0">
                <a:solidFill>
                  <a:schemeClr val="tx1"/>
                </a:solidFill>
              </a:defRPr>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889336"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4" tIns="34289" rIns="68574" bIns="34289"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5"/>
            <a:ext cx="2396226" cy="607759"/>
          </a:xfrm>
        </p:spPr>
        <p:txBody>
          <a:bodyPr anchor="t">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42327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82"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16" name="Shape 16"/>
          <p:cNvSpPr txBox="1">
            <a:spLocks noGrp="1"/>
          </p:cNvSpPr>
          <p:nvPr>
            <p:ph type="ctrTitle"/>
          </p:nvPr>
        </p:nvSpPr>
        <p:spPr>
          <a:xfrm>
            <a:off x="598100" y="1775222"/>
            <a:ext cx="8222100" cy="838800"/>
          </a:xfrm>
          <a:prstGeom prst="rect">
            <a:avLst/>
          </a:prstGeom>
        </p:spPr>
        <p:txBody>
          <a:bodyPr lIns="91417" tIns="91417" rIns="91417" bIns="91417"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17" tIns="91417" rIns="91417" bIns="91417"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6971890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752964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4"/>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61" y="457204"/>
            <a:ext cx="5811443" cy="38862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79668229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17" tIns="91417" rIns="91417" bIns="91417"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0523550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17" tIns="91417" rIns="91417" bIns="91417"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5401312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6008153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7694095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7649111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034571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17" tIns="91417" rIns="91417" bIns="91417"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133154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17" tIns="91417" rIns="91417" bIns="91417" anchor="ctr" anchorCtr="0">
            <a:noAutofit/>
          </a:bodyPr>
          <a:lstStyle/>
          <a:p>
            <a:endParaRPr/>
          </a:p>
        </p:txBody>
      </p:sp>
      <p:sp>
        <p:nvSpPr>
          <p:cNvPr id="37" name="Shape 37"/>
          <p:cNvSpPr txBox="1">
            <a:spLocks noGrp="1"/>
          </p:cNvSpPr>
          <p:nvPr>
            <p:ph type="title"/>
          </p:nvPr>
        </p:nvSpPr>
        <p:spPr>
          <a:xfrm>
            <a:off x="265500" y="1233175"/>
            <a:ext cx="4045200" cy="1482300"/>
          </a:xfrm>
          <a:prstGeom prst="rect">
            <a:avLst/>
          </a:prstGeom>
        </p:spPr>
        <p:txBody>
          <a:bodyPr lIns="91417" tIns="91417" rIns="91417" bIns="91417"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17" tIns="91417" rIns="91417" bIns="91417"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31774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82"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26" name="Shape 26"/>
          <p:cNvSpPr txBox="1">
            <a:spLocks noGrp="1"/>
          </p:cNvSpPr>
          <p:nvPr>
            <p:ph type="title"/>
          </p:nvPr>
        </p:nvSpPr>
        <p:spPr>
          <a:xfrm>
            <a:off x="598100" y="2152347"/>
            <a:ext cx="8222100" cy="838800"/>
          </a:xfrm>
          <a:prstGeom prst="rect">
            <a:avLst/>
          </a:prstGeom>
        </p:spPr>
        <p:txBody>
          <a:bodyPr lIns="91417" tIns="91417" rIns="91417" bIns="91417"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0822579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17" tIns="91417" rIns="91417" bIns="91417"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5758747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17" tIns="91417" rIns="91417" bIns="91417"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17" tIns="91417" rIns="91417" bIns="91417"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441240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0011162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4" y="4245929"/>
            <a:ext cx="897599" cy="897599"/>
          </a:xfrm>
          <a:prstGeom prst="rtTriangle">
            <a:avLst/>
          </a:prstGeom>
          <a:solidFill>
            <a:schemeClr val="lt1"/>
          </a:solidFill>
          <a:ln>
            <a:noFill/>
          </a:ln>
        </p:spPr>
        <p:txBody>
          <a:bodyPr lIns="91417" tIns="91417" rIns="91417" bIns="91417" anchor="ctr" anchorCtr="0">
            <a:noAutofit/>
          </a:bodyPr>
          <a:lstStyle/>
          <a:p>
            <a:endParaRPr/>
          </a:p>
        </p:txBody>
      </p:sp>
      <p:sp>
        <p:nvSpPr>
          <p:cNvPr id="11" name="Shape 11"/>
          <p:cNvSpPr/>
          <p:nvPr/>
        </p:nvSpPr>
        <p:spPr>
          <a:xfrm flipH="1">
            <a:off x="8246404" y="4245879"/>
            <a:ext cx="897599" cy="897599"/>
          </a:xfrm>
          <a:prstGeom prst="round1Rect">
            <a:avLst>
              <a:gd name="adj" fmla="val 16667"/>
            </a:avLst>
          </a:prstGeom>
          <a:solidFill>
            <a:schemeClr val="lt1">
              <a:alpha val="68080"/>
            </a:schemeClr>
          </a:solidFill>
          <a:ln>
            <a:noFill/>
          </a:ln>
        </p:spPr>
        <p:txBody>
          <a:bodyPr lIns="91417" tIns="91417" rIns="91417" bIns="91417" anchor="ctr" anchorCtr="0">
            <a:noAutofit/>
          </a:bodyPr>
          <a:lstStyle/>
          <a:p>
            <a:endParaRPr/>
          </a:p>
        </p:txBody>
      </p:sp>
      <p:sp>
        <p:nvSpPr>
          <p:cNvPr id="12" name="Shape 12"/>
          <p:cNvSpPr txBox="1">
            <a:spLocks noGrp="1"/>
          </p:cNvSpPr>
          <p:nvPr>
            <p:ph type="ctrTitle"/>
          </p:nvPr>
        </p:nvSpPr>
        <p:spPr>
          <a:xfrm>
            <a:off x="390525" y="1819279"/>
            <a:ext cx="8222100" cy="933599"/>
          </a:xfrm>
          <a:prstGeom prst="rect">
            <a:avLst/>
          </a:prstGeom>
        </p:spPr>
        <p:txBody>
          <a:bodyPr lIns="91417" tIns="91417" rIns="91417" bIns="91417"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4"/>
            <a:ext cx="8222100" cy="432899"/>
          </a:xfrm>
          <a:prstGeom prst="rect">
            <a:avLst/>
          </a:prstGeom>
        </p:spPr>
        <p:txBody>
          <a:bodyPr lIns="91417" tIns="91417" rIns="91417" bIns="91417"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09805575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4"/>
            <a:ext cx="8222100" cy="1012799"/>
          </a:xfrm>
          <a:prstGeom prst="rect">
            <a:avLst/>
          </a:prstGeom>
        </p:spPr>
        <p:txBody>
          <a:bodyPr lIns="91417" tIns="91417" rIns="91417" bIns="91417"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11697693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p:nvPr/>
        </p:nvSpPr>
        <p:spPr>
          <a:xfrm rot="10800000" flipH="1">
            <a:off x="0" y="1685999"/>
            <a:ext cx="9144000" cy="3457500"/>
          </a:xfrm>
          <a:prstGeom prst="rect">
            <a:avLst/>
          </a:prstGeom>
          <a:solidFill>
            <a:schemeClr val="accent4"/>
          </a:solidFill>
          <a:ln>
            <a:noFill/>
          </a:ln>
        </p:spPr>
        <p:txBody>
          <a:bodyPr lIns="91417" tIns="91417" rIns="91417" bIns="91417" anchor="ctr" anchorCtr="0">
            <a:noAutofit/>
          </a:bodyPr>
          <a:lstStyle/>
          <a:p>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21" name="Shape 21"/>
          <p:cNvSpPr txBox="1">
            <a:spLocks noGrp="1"/>
          </p:cNvSpPr>
          <p:nvPr>
            <p:ph type="title"/>
          </p:nvPr>
        </p:nvSpPr>
        <p:spPr>
          <a:xfrm>
            <a:off x="471900" y="738729"/>
            <a:ext cx="8222100" cy="767699"/>
          </a:xfrm>
          <a:prstGeom prst="rect">
            <a:avLst/>
          </a:prstGeom>
        </p:spPr>
        <p:txBody>
          <a:bodyPr lIns="91417" tIns="91417" rIns="91417" bIns="9141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597896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p:nvPr/>
        </p:nvSpPr>
        <p:spPr>
          <a:xfrm rot="10800000" flipH="1">
            <a:off x="0" y="1685999"/>
            <a:ext cx="9144000" cy="3457500"/>
          </a:xfrm>
          <a:prstGeom prst="rect">
            <a:avLst/>
          </a:prstGeom>
          <a:solidFill>
            <a:schemeClr val="accent4"/>
          </a:solidFill>
          <a:ln>
            <a:noFill/>
          </a:ln>
        </p:spPr>
        <p:txBody>
          <a:bodyPr lIns="91417" tIns="91417" rIns="91417" bIns="91417" anchor="ctr" anchorCtr="0">
            <a:noAutofit/>
          </a:bodyPr>
          <a:lstStyle/>
          <a:p>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27" name="Shape 27"/>
          <p:cNvSpPr txBox="1">
            <a:spLocks noGrp="1"/>
          </p:cNvSpPr>
          <p:nvPr>
            <p:ph type="title"/>
          </p:nvPr>
        </p:nvSpPr>
        <p:spPr>
          <a:xfrm>
            <a:off x="471900" y="738729"/>
            <a:ext cx="8222100" cy="767699"/>
          </a:xfrm>
          <a:prstGeom prst="rect">
            <a:avLst/>
          </a:prstGeom>
        </p:spPr>
        <p:txBody>
          <a:bodyPr lIns="91417" tIns="91417" rIns="91417" bIns="9141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471904" y="1919075"/>
            <a:ext cx="3999899" cy="27102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694254" y="1919075"/>
            <a:ext cx="3999899" cy="27102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1711518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p:nvPr/>
        </p:nvSpPr>
        <p:spPr>
          <a:xfrm rot="10800000" flipH="1">
            <a:off x="0" y="656399"/>
            <a:ext cx="9144000" cy="4487100"/>
          </a:xfrm>
          <a:prstGeom prst="rect">
            <a:avLst/>
          </a:prstGeom>
          <a:solidFill>
            <a:schemeClr val="accent4"/>
          </a:solidFill>
          <a:ln>
            <a:noFill/>
          </a:ln>
        </p:spPr>
        <p:txBody>
          <a:bodyPr lIns="91417" tIns="91417" rIns="91417" bIns="91417" anchor="ctr" anchorCtr="0">
            <a:noAutofit/>
          </a:bodyPr>
          <a:lstStyle/>
          <a:p>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34" name="Shape 34"/>
          <p:cNvSpPr txBox="1">
            <a:spLocks noGrp="1"/>
          </p:cNvSpPr>
          <p:nvPr>
            <p:ph type="title"/>
          </p:nvPr>
        </p:nvSpPr>
        <p:spPr>
          <a:xfrm>
            <a:off x="98254" y="16350"/>
            <a:ext cx="8826599" cy="602700"/>
          </a:xfrm>
          <a:prstGeom prst="rect">
            <a:avLst/>
          </a:prstGeom>
        </p:spPr>
        <p:txBody>
          <a:bodyPr lIns="91417" tIns="91417" rIns="91417" bIns="91417"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35" name="Shape 35"/>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7107231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7" name="Shape 37"/>
          <p:cNvSpPr txBox="1"/>
          <p:nvPr/>
        </p:nvSpPr>
        <p:spPr>
          <a:xfrm rot="10800000" flipH="1">
            <a:off x="3276600" y="29"/>
            <a:ext cx="5867400" cy="5143499"/>
          </a:xfrm>
          <a:prstGeom prst="rect">
            <a:avLst/>
          </a:prstGeom>
          <a:solidFill>
            <a:schemeClr val="accent4"/>
          </a:solidFill>
          <a:ln>
            <a:noFill/>
          </a:ln>
        </p:spPr>
        <p:txBody>
          <a:bodyPr lIns="91417" tIns="91417" rIns="91417" bIns="91417" anchor="ctr" anchorCtr="0">
            <a:noAutofit/>
          </a:bodyPr>
          <a:lstStyle/>
          <a:p>
            <a:endParaRPr/>
          </a:p>
        </p:txBody>
      </p:sp>
      <p:sp>
        <p:nvSpPr>
          <p:cNvPr id="38" name="Shape 38"/>
          <p:cNvSpPr/>
          <p:nvPr/>
        </p:nvSpPr>
        <p:spPr>
          <a:xfrm rot="-5400000">
            <a:off x="759154"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39" name="Shape 39"/>
          <p:cNvSpPr txBox="1">
            <a:spLocks noGrp="1"/>
          </p:cNvSpPr>
          <p:nvPr>
            <p:ph type="title"/>
          </p:nvPr>
        </p:nvSpPr>
        <p:spPr>
          <a:xfrm>
            <a:off x="226081" y="357804"/>
            <a:ext cx="2807999" cy="953399"/>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9" y="1465804"/>
            <a:ext cx="2807999" cy="3163499"/>
          </a:xfrm>
          <a:prstGeom prst="rect">
            <a:avLst/>
          </a:prstGeom>
        </p:spPr>
        <p:txBody>
          <a:bodyPr lIns="91417" tIns="91417" rIns="91417" bIns="91417"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5311386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Main 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lIns="91417" tIns="91417" rIns="91417" bIns="91417" anchor="ctr"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sp>
        <p:nvSpPr>
          <p:cNvPr id="44" name="Shape 44"/>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390817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73"/>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endParaRPr/>
            </a:p>
          </p:txBody>
        </p:sp>
      </p:grpSp>
      <p:sp>
        <p:nvSpPr>
          <p:cNvPr id="35" name="Shape 35"/>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514770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flipH="1">
            <a:off x="0" y="4"/>
            <a:ext cx="4572000" cy="5143499"/>
          </a:xfrm>
          <a:prstGeom prst="rect">
            <a:avLst/>
          </a:prstGeom>
          <a:solidFill>
            <a:schemeClr val="accent4"/>
          </a:solidFill>
          <a:ln>
            <a:noFill/>
          </a:ln>
        </p:spPr>
        <p:txBody>
          <a:bodyPr lIns="91417" tIns="91417" rIns="91417" bIns="91417" anchor="ctr" anchorCtr="0">
            <a:noAutofit/>
          </a:bodyPr>
          <a:lstStyle/>
          <a:p>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48" name="Shape 48"/>
          <p:cNvSpPr txBox="1">
            <a:spLocks noGrp="1"/>
          </p:cNvSpPr>
          <p:nvPr>
            <p:ph type="title"/>
          </p:nvPr>
        </p:nvSpPr>
        <p:spPr>
          <a:xfrm>
            <a:off x="265504" y="1233175"/>
            <a:ext cx="4045199" cy="1482300"/>
          </a:xfrm>
          <a:prstGeom prst="rect">
            <a:avLst/>
          </a:prstGeom>
        </p:spPr>
        <p:txBody>
          <a:bodyPr lIns="91417" tIns="91417" rIns="91417" bIns="91417"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49" name="Shape 49"/>
          <p:cNvSpPr txBox="1">
            <a:spLocks noGrp="1"/>
          </p:cNvSpPr>
          <p:nvPr>
            <p:ph type="subTitle" idx="1"/>
          </p:nvPr>
        </p:nvSpPr>
        <p:spPr>
          <a:xfrm>
            <a:off x="265504" y="2779466"/>
            <a:ext cx="4045199" cy="12351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4"/>
            <a:ext cx="3837000" cy="3695099"/>
          </a:xfrm>
          <a:prstGeom prst="rect">
            <a:avLst/>
          </a:prstGeom>
        </p:spPr>
        <p:txBody>
          <a:bodyPr lIns="91417" tIns="91417" rIns="91417" bIns="91417"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173727007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p:nvPr/>
        </p:nvSpPr>
        <p:spPr>
          <a:xfrm rot="10800000" flipH="1">
            <a:off x="0" y="4"/>
            <a:ext cx="9144000" cy="4695899"/>
          </a:xfrm>
          <a:prstGeom prst="rect">
            <a:avLst/>
          </a:prstGeom>
          <a:solidFill>
            <a:schemeClr val="accent4"/>
          </a:solidFill>
          <a:ln>
            <a:noFill/>
          </a:ln>
        </p:spPr>
        <p:txBody>
          <a:bodyPr lIns="91417" tIns="91417" rIns="91417" bIns="91417" anchor="ctr" anchorCtr="0">
            <a:noAutofit/>
          </a:bodyPr>
          <a:lstStyle/>
          <a:p>
            <a:endParaRPr/>
          </a:p>
        </p:txBody>
      </p:sp>
      <p:sp>
        <p:nvSpPr>
          <p:cNvPr id="54" name="Shape 54"/>
          <p:cNvSpPr/>
          <p:nvPr/>
        </p:nvSpPr>
        <p:spPr>
          <a:xfrm rot="10800000" flipH="1">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17" tIns="91417" rIns="91417" bIns="91417" anchor="ctr" anchorCtr="0">
            <a:noAutofit/>
          </a:bodyPr>
          <a:lstStyle/>
          <a:p>
            <a:endParaRPr/>
          </a:p>
        </p:txBody>
      </p:sp>
      <p:sp>
        <p:nvSpPr>
          <p:cNvPr id="55" name="Shape 55"/>
          <p:cNvSpPr txBox="1">
            <a:spLocks noGrp="1"/>
          </p:cNvSpPr>
          <p:nvPr>
            <p:ph type="body" idx="1"/>
          </p:nvPr>
        </p:nvSpPr>
        <p:spPr>
          <a:xfrm>
            <a:off x="57154" y="4696825"/>
            <a:ext cx="8381999" cy="446700"/>
          </a:xfrm>
          <a:prstGeom prst="rect">
            <a:avLst/>
          </a:prstGeom>
        </p:spPr>
        <p:txBody>
          <a:bodyPr lIns="91417" tIns="91417" rIns="91417" bIns="91417"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56" name="Shape 56"/>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3699575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lIns="91417" tIns="91417" rIns="91417" bIns="91417"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lIns="91417" tIns="91417" rIns="91417" bIns="91417"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0" name="Shape 60"/>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46710464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5" y="4695623"/>
            <a:ext cx="548699"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4555366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8"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8" y="3583037"/>
            <a:ext cx="6619244" cy="646065"/>
          </a:xfrm>
        </p:spPr>
        <p:txBody>
          <a:bodyPr anchor="t"/>
          <a:lstStyle>
            <a:lvl1pPr marL="0" indent="0" algn="l">
              <a:buNone/>
              <a:defRPr cap="all">
                <a:solidFill>
                  <a:schemeClr val="bg2">
                    <a:lumMod val="40000"/>
                    <a:lumOff val="60000"/>
                  </a:schemeClr>
                </a:solidFill>
              </a:defRPr>
            </a:lvl1pPr>
            <a:lvl2pPr marL="342875" indent="0" algn="ctr">
              <a:buNone/>
              <a:defRPr>
                <a:solidFill>
                  <a:schemeClr val="tx1">
                    <a:tint val="75000"/>
                  </a:schemeClr>
                </a:solidFill>
              </a:defRPr>
            </a:lvl2pPr>
            <a:lvl3pPr marL="685749" indent="0" algn="ctr">
              <a:buNone/>
              <a:defRPr>
                <a:solidFill>
                  <a:schemeClr val="tx1">
                    <a:tint val="75000"/>
                  </a:schemeClr>
                </a:solidFill>
              </a:defRPr>
            </a:lvl3pPr>
            <a:lvl4pPr marL="1028624" indent="0" algn="ctr">
              <a:buNone/>
              <a:defRPr>
                <a:solidFill>
                  <a:schemeClr val="tx1">
                    <a:tint val="75000"/>
                  </a:schemeClr>
                </a:solidFill>
              </a:defRPr>
            </a:lvl4pPr>
            <a:lvl5pPr marL="1371498" indent="0" algn="ctr">
              <a:buNone/>
              <a:defRPr>
                <a:solidFill>
                  <a:schemeClr val="tx1">
                    <a:tint val="75000"/>
                  </a:schemeClr>
                </a:solidFill>
              </a:defRPr>
            </a:lvl5pPr>
            <a:lvl6pPr marL="1714373"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5"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157651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96517834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20" y="2146303"/>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8" y="3583036"/>
            <a:ext cx="6619244" cy="645300"/>
          </a:xfrm>
        </p:spPr>
        <p:txBody>
          <a:bodyPr anchor="t"/>
          <a:lstStyle>
            <a:lvl1pPr marL="0" indent="0" algn="l">
              <a:buNone/>
              <a:defRPr sz="1500" cap="all">
                <a:solidFill>
                  <a:schemeClr val="bg2">
                    <a:lumMod val="40000"/>
                    <a:lumOff val="60000"/>
                  </a:schemeClr>
                </a:solidFill>
              </a:defRPr>
            </a:lvl1pPr>
            <a:lvl2pPr marL="342875" indent="0">
              <a:buNone/>
              <a:defRPr sz="1400">
                <a:solidFill>
                  <a:schemeClr val="tx1">
                    <a:tint val="75000"/>
                  </a:schemeClr>
                </a:solidFill>
              </a:defRPr>
            </a:lvl2pPr>
            <a:lvl3pPr marL="685749" indent="0">
              <a:buNone/>
              <a:defRPr sz="1200">
                <a:solidFill>
                  <a:schemeClr val="tx1">
                    <a:tint val="75000"/>
                  </a:schemeClr>
                </a:solidFill>
              </a:defRPr>
            </a:lvl3pPr>
            <a:lvl4pPr marL="1028624" indent="0">
              <a:buNone/>
              <a:defRPr sz="1100">
                <a:solidFill>
                  <a:schemeClr val="tx1">
                    <a:tint val="75000"/>
                  </a:schemeClr>
                </a:solidFill>
              </a:defRPr>
            </a:lvl4pPr>
            <a:lvl5pPr marL="1371498" indent="0">
              <a:buNone/>
              <a:defRPr sz="1100">
                <a:solidFill>
                  <a:schemeClr val="tx1">
                    <a:tint val="75000"/>
                  </a:schemeClr>
                </a:solidFill>
              </a:defRPr>
            </a:lvl5pPr>
            <a:lvl6pPr marL="1714373" indent="0">
              <a:buNone/>
              <a:defRPr sz="1100">
                <a:solidFill>
                  <a:schemeClr val="tx1">
                    <a:tint val="75000"/>
                  </a:schemeClr>
                </a:solidFill>
              </a:defRPr>
            </a:lvl6pPr>
            <a:lvl7pPr marL="2057246" indent="0">
              <a:buNone/>
              <a:defRPr sz="1100">
                <a:solidFill>
                  <a:schemeClr val="tx1">
                    <a:tint val="75000"/>
                  </a:schemeClr>
                </a:solidFill>
              </a:defRPr>
            </a:lvl7pPr>
            <a:lvl8pPr marL="2400120" indent="0">
              <a:buNone/>
              <a:defRPr sz="1100">
                <a:solidFill>
                  <a:schemeClr val="tx1">
                    <a:tint val="75000"/>
                  </a:schemeClr>
                </a:solidFill>
              </a:defRPr>
            </a:lvl8pPr>
            <a:lvl9pPr marL="2742995"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2278519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3"/>
            <a:ext cx="3297254" cy="3146822"/>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2" y="1542069"/>
            <a:ext cx="3297256" cy="315018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037479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3"/>
            <a:ext cx="3297254"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1"/>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3" y="1428753"/>
            <a:ext cx="3297254"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6" name="Content Placeholder 5"/>
          <p:cNvSpPr>
            <a:spLocks noGrp="1"/>
          </p:cNvSpPr>
          <p:nvPr>
            <p:ph sz="quarter" idx="4"/>
          </p:nvPr>
        </p:nvSpPr>
        <p:spPr>
          <a:xfrm>
            <a:off x="4240873" y="1885951"/>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9240032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58301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3835704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128844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8" y="2346964"/>
            <a:ext cx="2550797" cy="2171699"/>
          </a:xfrm>
        </p:spPr>
        <p:txBody>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5637349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2"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75" indent="0">
              <a:buNone/>
              <a:defRPr sz="1200"/>
            </a:lvl2pPr>
            <a:lvl3pPr marL="685749" indent="0">
              <a:buNone/>
              <a:defRPr sz="1200"/>
            </a:lvl3pPr>
            <a:lvl4pPr marL="1028624" indent="0">
              <a:buNone/>
              <a:defRPr sz="1200"/>
            </a:lvl4pPr>
            <a:lvl5pPr marL="1371498" indent="0">
              <a:buNone/>
              <a:defRPr sz="1200"/>
            </a:lvl5pPr>
            <a:lvl6pPr marL="1714373" indent="0">
              <a:buNone/>
              <a:defRPr sz="1200"/>
            </a:lvl6pPr>
            <a:lvl7pPr marL="2057246" indent="0">
              <a:buNone/>
              <a:defRPr sz="1200"/>
            </a:lvl7pPr>
            <a:lvl8pPr marL="2400120" indent="0">
              <a:buNone/>
              <a:defRPr sz="1200"/>
            </a:lvl8pPr>
            <a:lvl9pPr marL="2742995"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8" y="2743200"/>
            <a:ext cx="3813734" cy="1028700"/>
          </a:xfrm>
        </p:spPr>
        <p:txBody>
          <a:bodyPr>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3211041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20" y="3600442"/>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8" y="514351"/>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75" indent="0">
              <a:buNone/>
              <a:defRPr sz="1200"/>
            </a:lvl2pPr>
            <a:lvl3pPr marL="685749" indent="0">
              <a:buNone/>
              <a:defRPr sz="1200"/>
            </a:lvl3pPr>
            <a:lvl4pPr marL="1028624" indent="0">
              <a:buNone/>
              <a:defRPr sz="1200"/>
            </a:lvl4pPr>
            <a:lvl5pPr marL="1371498" indent="0">
              <a:buNone/>
              <a:defRPr sz="1200"/>
            </a:lvl5pPr>
            <a:lvl6pPr marL="1714373" indent="0">
              <a:buNone/>
              <a:defRPr sz="1200"/>
            </a:lvl6pPr>
            <a:lvl7pPr marL="2057246" indent="0">
              <a:buNone/>
              <a:defRPr sz="1200"/>
            </a:lvl7pPr>
            <a:lvl8pPr marL="2400120" indent="0">
              <a:buNone/>
              <a:defRPr sz="1200"/>
            </a:lvl8pPr>
            <a:lvl9pPr marL="2742995"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72510109"/>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8"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8" y="2743200"/>
            <a:ext cx="6619244" cy="1771650"/>
          </a:xfrm>
        </p:spPr>
        <p:txBody>
          <a:bodyPr anchor="ctr">
            <a:normAutofit/>
          </a:bodyPr>
          <a:lstStyle>
            <a:lvl1pPr marL="0" indent="0">
              <a:buNone/>
              <a:defRPr sz="14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8300868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3"/>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3" y="2828383"/>
            <a:ext cx="5459737" cy="256631"/>
          </a:xfrm>
        </p:spPr>
        <p:txBody>
          <a:bodyPr vert="horz" lIns="68576" tIns="34289" rIns="68576" bIns="34289" rtlCol="0" anchor="t">
            <a:normAutofit/>
          </a:bodyPr>
          <a:lstStyle>
            <a:lvl1pPr marL="0" indent="0">
              <a:buNone/>
              <a:defRPr lang="en-US" sz="1100" b="0" i="0" kern="1200" cap="small" dirty="0">
                <a:solidFill>
                  <a:schemeClr val="bg2">
                    <a:lumMod val="40000"/>
                    <a:lumOff val="60000"/>
                  </a:schemeClr>
                </a:solidFill>
                <a:latin typeface="+mj-lt"/>
                <a:ea typeface="+mj-ea"/>
                <a:cs typeface="+mj-cs"/>
              </a:defRPr>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marL="0" lvl="0" indent="0">
              <a:buNone/>
            </a:pPr>
            <a:r>
              <a:rPr lang="en-US"/>
              <a:t>Edit Master text styles</a:t>
            </a:r>
          </a:p>
        </p:txBody>
      </p:sp>
      <p:sp>
        <p:nvSpPr>
          <p:cNvPr id="10" name="Text Placeholder 3"/>
          <p:cNvSpPr>
            <a:spLocks noGrp="1"/>
          </p:cNvSpPr>
          <p:nvPr>
            <p:ph type="body" sz="half" idx="2"/>
          </p:nvPr>
        </p:nvSpPr>
        <p:spPr>
          <a:xfrm>
            <a:off x="866218" y="3262993"/>
            <a:ext cx="6619244" cy="1257300"/>
          </a:xfrm>
        </p:spPr>
        <p:txBody>
          <a:bodyPr anchor="ctr">
            <a:normAutofit/>
          </a:bodyPr>
          <a:lstStyle>
            <a:lvl1pPr marL="0" indent="0">
              <a:buNone/>
              <a:defRPr sz="14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673721" y="728441"/>
            <a:ext cx="601434" cy="1946685"/>
          </a:xfrm>
          <a:prstGeom prst="rect">
            <a:avLst/>
          </a:prstGeom>
          <a:noFill/>
        </p:spPr>
        <p:txBody>
          <a:bodyPr wrap="square" lIns="68576" tIns="34289" rIns="68576" bIns="34289"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342875"/>
            <a:r>
              <a:rPr lang="en-US" kern="1200" dirty="0">
                <a:solidFill>
                  <a:srgbClr val="1E5155">
                    <a:lumMod val="40000"/>
                    <a:lumOff val="60000"/>
                  </a:srgbClr>
                </a:solidFill>
              </a:rPr>
              <a:t>“</a:t>
            </a:r>
          </a:p>
        </p:txBody>
      </p:sp>
      <p:sp>
        <p:nvSpPr>
          <p:cNvPr id="15" name="TextBox 14"/>
          <p:cNvSpPr txBox="1"/>
          <p:nvPr/>
        </p:nvSpPr>
        <p:spPr>
          <a:xfrm>
            <a:off x="6997868" y="1960340"/>
            <a:ext cx="601434" cy="1946685"/>
          </a:xfrm>
          <a:prstGeom prst="rect">
            <a:avLst/>
          </a:prstGeom>
          <a:noFill/>
        </p:spPr>
        <p:txBody>
          <a:bodyPr wrap="square" lIns="68576" tIns="34289" rIns="68576" bIns="34289"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342875"/>
            <a:r>
              <a:rPr lang="en-US" kern="1200" dirty="0">
                <a:solidFill>
                  <a:srgbClr val="1E5155">
                    <a:lumMod val="40000"/>
                    <a:lumOff val="60000"/>
                  </a:srgbClr>
                </a:solidFill>
              </a:rPr>
              <a:t>”</a:t>
            </a:r>
          </a:p>
        </p:txBody>
      </p:sp>
    </p:spTree>
    <p:extLst>
      <p:ext uri="{BB962C8B-B14F-4D97-AF65-F5344CB8AC3E}">
        <p14:creationId xmlns:p14="http://schemas.microsoft.com/office/powerpoint/2010/main" val="220394037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2"/>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8" y="3583036"/>
            <a:ext cx="6619244" cy="645300"/>
          </a:xfrm>
        </p:spPr>
        <p:txBody>
          <a:bodyPr anchor="t"/>
          <a:lstStyle>
            <a:lvl1pPr marL="0" indent="0" algn="l">
              <a:buNone/>
              <a:defRPr sz="1500" cap="none">
                <a:solidFill>
                  <a:schemeClr val="bg2">
                    <a:lumMod val="40000"/>
                    <a:lumOff val="60000"/>
                  </a:schemeClr>
                </a:solidFill>
              </a:defRPr>
            </a:lvl1pPr>
            <a:lvl2pPr marL="342875" indent="0">
              <a:buNone/>
              <a:defRPr sz="1400">
                <a:solidFill>
                  <a:schemeClr val="tx1">
                    <a:tint val="75000"/>
                  </a:schemeClr>
                </a:solidFill>
              </a:defRPr>
            </a:lvl2pPr>
            <a:lvl3pPr marL="685749" indent="0">
              <a:buNone/>
              <a:defRPr sz="1200">
                <a:solidFill>
                  <a:schemeClr val="tx1">
                    <a:tint val="75000"/>
                  </a:schemeClr>
                </a:solidFill>
              </a:defRPr>
            </a:lvl3pPr>
            <a:lvl4pPr marL="1028624" indent="0">
              <a:buNone/>
              <a:defRPr sz="1100">
                <a:solidFill>
                  <a:schemeClr val="tx1">
                    <a:tint val="75000"/>
                  </a:schemeClr>
                </a:solidFill>
              </a:defRPr>
            </a:lvl4pPr>
            <a:lvl5pPr marL="1371498" indent="0">
              <a:buNone/>
              <a:defRPr sz="1100">
                <a:solidFill>
                  <a:schemeClr val="tx1">
                    <a:tint val="75000"/>
                  </a:schemeClr>
                </a:solidFill>
              </a:defRPr>
            </a:lvl5pPr>
            <a:lvl6pPr marL="1714373" indent="0">
              <a:buNone/>
              <a:defRPr sz="1100">
                <a:solidFill>
                  <a:schemeClr val="tx1">
                    <a:tint val="75000"/>
                  </a:schemeClr>
                </a:solidFill>
              </a:defRPr>
            </a:lvl6pPr>
            <a:lvl7pPr marL="2057246" indent="0">
              <a:buNone/>
              <a:defRPr sz="1100">
                <a:solidFill>
                  <a:schemeClr val="tx1">
                    <a:tint val="75000"/>
                  </a:schemeClr>
                </a:solidFill>
              </a:defRPr>
            </a:lvl7pPr>
            <a:lvl8pPr marL="2400120" indent="0">
              <a:buNone/>
              <a:defRPr sz="1100">
                <a:solidFill>
                  <a:schemeClr val="tx1">
                    <a:tint val="75000"/>
                  </a:schemeClr>
                </a:solidFill>
              </a:defRPr>
            </a:lvl8pPr>
            <a:lvl9pPr marL="2742995"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0741366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474712" y="1485903"/>
            <a:ext cx="2210150"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16" name="Text Placeholder 3"/>
          <p:cNvSpPr>
            <a:spLocks noGrp="1"/>
          </p:cNvSpPr>
          <p:nvPr>
            <p:ph type="body" sz="half" idx="15"/>
          </p:nvPr>
        </p:nvSpPr>
        <p:spPr>
          <a:xfrm>
            <a:off x="489350" y="2000251"/>
            <a:ext cx="2195513" cy="2692004"/>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5" name="Text Placeholder 4"/>
          <p:cNvSpPr>
            <a:spLocks noGrp="1"/>
          </p:cNvSpPr>
          <p:nvPr>
            <p:ph type="body" sz="quarter" idx="3"/>
          </p:nvPr>
        </p:nvSpPr>
        <p:spPr>
          <a:xfrm>
            <a:off x="2912748" y="1485903"/>
            <a:ext cx="2202181"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1"/>
            <a:ext cx="2210096" cy="2692004"/>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14" name="Text Placeholder 4"/>
          <p:cNvSpPr>
            <a:spLocks noGrp="1"/>
          </p:cNvSpPr>
          <p:nvPr>
            <p:ph type="body" sz="quarter" idx="13"/>
          </p:nvPr>
        </p:nvSpPr>
        <p:spPr>
          <a:xfrm>
            <a:off x="5343528" y="1485903"/>
            <a:ext cx="2199085"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8" y="2000251"/>
            <a:ext cx="2199085" cy="2692004"/>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1"/>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7049134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489349" y="3188215"/>
            <a:ext cx="2205038"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9"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75" indent="0">
              <a:buNone/>
              <a:defRPr sz="1200"/>
            </a:lvl2pPr>
            <a:lvl3pPr marL="685749" indent="0">
              <a:buNone/>
              <a:defRPr sz="1200"/>
            </a:lvl3pPr>
            <a:lvl4pPr marL="1028624" indent="0">
              <a:buNone/>
              <a:defRPr sz="1200"/>
            </a:lvl4pPr>
            <a:lvl5pPr marL="1371498" indent="0">
              <a:buNone/>
              <a:defRPr sz="1200"/>
            </a:lvl5pPr>
            <a:lvl6pPr marL="1714373" indent="0">
              <a:buNone/>
              <a:defRPr sz="1200"/>
            </a:lvl6pPr>
            <a:lvl7pPr marL="2057246" indent="0">
              <a:buNone/>
              <a:defRPr sz="1200"/>
            </a:lvl7pPr>
            <a:lvl8pPr marL="2400120" indent="0">
              <a:buNone/>
              <a:defRPr sz="1200"/>
            </a:lvl8pPr>
            <a:lvl9pPr marL="2742995"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9" y="3620409"/>
            <a:ext cx="2205038" cy="494392"/>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5" name="Text Placeholder 4"/>
          <p:cNvSpPr>
            <a:spLocks noGrp="1"/>
          </p:cNvSpPr>
          <p:nvPr>
            <p:ph type="body" sz="quarter" idx="3"/>
          </p:nvPr>
        </p:nvSpPr>
        <p:spPr>
          <a:xfrm>
            <a:off x="2917032" y="3188215"/>
            <a:ext cx="2197894"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2"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75" indent="0">
              <a:buNone/>
              <a:defRPr sz="1200"/>
            </a:lvl2pPr>
            <a:lvl3pPr marL="685749" indent="0">
              <a:buNone/>
              <a:defRPr sz="1200"/>
            </a:lvl3pPr>
            <a:lvl4pPr marL="1028624" indent="0">
              <a:buNone/>
              <a:defRPr sz="1200"/>
            </a:lvl4pPr>
            <a:lvl5pPr marL="1371498" indent="0">
              <a:buNone/>
              <a:defRPr sz="1200"/>
            </a:lvl5pPr>
            <a:lvl6pPr marL="1714373" indent="0">
              <a:buNone/>
              <a:defRPr sz="1200"/>
            </a:lvl6pPr>
            <a:lvl7pPr marL="2057246" indent="0">
              <a:buNone/>
              <a:defRPr sz="1200"/>
            </a:lvl7pPr>
            <a:lvl8pPr marL="2400120" indent="0">
              <a:buNone/>
              <a:defRPr sz="1200"/>
            </a:lvl8pPr>
            <a:lvl9pPr marL="2742995"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9" y="3620409"/>
            <a:ext cx="2200805" cy="494392"/>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sp>
        <p:nvSpPr>
          <p:cNvPr id="14" name="Text Placeholder 4"/>
          <p:cNvSpPr>
            <a:spLocks noGrp="1"/>
          </p:cNvSpPr>
          <p:nvPr>
            <p:ph type="body" sz="quarter" idx="13"/>
          </p:nvPr>
        </p:nvSpPr>
        <p:spPr>
          <a:xfrm>
            <a:off x="5343528" y="3188215"/>
            <a:ext cx="2199085" cy="432197"/>
          </a:xfrm>
        </p:spPr>
        <p:txBody>
          <a:bodyPr anchor="b">
            <a:noAutofit/>
          </a:bodyPr>
          <a:lstStyle>
            <a:lvl1pPr marL="0" indent="0">
              <a:buNone/>
              <a:defRPr sz="1800" b="0">
                <a:solidFill>
                  <a:schemeClr val="bg2">
                    <a:lumMod val="40000"/>
                    <a:lumOff val="60000"/>
                  </a:schemeClr>
                </a:solidFill>
              </a:defRPr>
            </a:lvl1pPr>
            <a:lvl2pPr marL="342875" indent="0">
              <a:buNone/>
              <a:defRPr sz="1500" b="1"/>
            </a:lvl2pPr>
            <a:lvl3pPr marL="685749" indent="0">
              <a:buNone/>
              <a:defRPr sz="1400" b="1"/>
            </a:lvl3pPr>
            <a:lvl4pPr marL="1028624" indent="0">
              <a:buNone/>
              <a:defRPr sz="1200" b="1"/>
            </a:lvl4pPr>
            <a:lvl5pPr marL="1371498" indent="0">
              <a:buNone/>
              <a:defRPr sz="1200" b="1"/>
            </a:lvl5pPr>
            <a:lvl6pPr marL="1714373" indent="0">
              <a:buNone/>
              <a:defRPr sz="1200" b="1"/>
            </a:lvl6pPr>
            <a:lvl7pPr marL="2057246" indent="0">
              <a:buNone/>
              <a:defRPr sz="1200" b="1"/>
            </a:lvl7pPr>
            <a:lvl8pPr marL="2400120" indent="0">
              <a:buNone/>
              <a:defRPr sz="1200" b="1"/>
            </a:lvl8pPr>
            <a:lvl9pPr marL="2742995"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8"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75" indent="0">
              <a:buNone/>
              <a:defRPr sz="1200"/>
            </a:lvl2pPr>
            <a:lvl3pPr marL="685749" indent="0">
              <a:buNone/>
              <a:defRPr sz="1200"/>
            </a:lvl3pPr>
            <a:lvl4pPr marL="1028624" indent="0">
              <a:buNone/>
              <a:defRPr sz="1200"/>
            </a:lvl4pPr>
            <a:lvl5pPr marL="1371498" indent="0">
              <a:buNone/>
              <a:defRPr sz="1200"/>
            </a:lvl5pPr>
            <a:lvl6pPr marL="1714373" indent="0">
              <a:buNone/>
              <a:defRPr sz="1200"/>
            </a:lvl6pPr>
            <a:lvl7pPr marL="2057246" indent="0">
              <a:buNone/>
              <a:defRPr sz="1200"/>
            </a:lvl7pPr>
            <a:lvl8pPr marL="2400120" indent="0">
              <a:buNone/>
              <a:defRPr sz="1200"/>
            </a:lvl8pPr>
            <a:lvl9pPr marL="2742995"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100"/>
            </a:lvl1pPr>
            <a:lvl2pPr marL="342875" indent="0">
              <a:buNone/>
              <a:defRPr sz="900"/>
            </a:lvl2pPr>
            <a:lvl3pPr marL="685749" indent="0">
              <a:buNone/>
              <a:defRPr sz="800"/>
            </a:lvl3pPr>
            <a:lvl4pPr marL="1028624" indent="0">
              <a:buNone/>
              <a:defRPr sz="700"/>
            </a:lvl4pPr>
            <a:lvl5pPr marL="1371498" indent="0">
              <a:buNone/>
              <a:defRPr sz="700"/>
            </a:lvl5pPr>
            <a:lvl6pPr marL="1714373" indent="0">
              <a:buNone/>
              <a:defRPr sz="700"/>
            </a:lvl6pPr>
            <a:lvl7pPr marL="2057246" indent="0">
              <a:buNone/>
              <a:defRPr sz="700"/>
            </a:lvl7pPr>
            <a:lvl8pPr marL="2400120" indent="0">
              <a:buNone/>
              <a:defRPr sz="700"/>
            </a:lvl8pPr>
            <a:lvl9pPr marL="2742995" indent="0">
              <a:buNone/>
              <a:defRPr sz="700"/>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1"/>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3119563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4216865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88834384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62" y="322662"/>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solidFill>
                  <a:prstClr val="white">
                    <a:tint val="75000"/>
                    <a:alpha val="60000"/>
                  </a:prstClr>
                </a:solidFill>
              </a:rPr>
              <a:pPr/>
              <a:t>1/27/2017</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02111984F565}" type="slidenum">
              <a:rPr lang="en-US" dirty="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9809005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8"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8" y="3583037"/>
            <a:ext cx="6619244" cy="646065"/>
          </a:xfrm>
        </p:spPr>
        <p:txBody>
          <a:bodyPr anchor="t"/>
          <a:lstStyle>
            <a:lvl1pPr marL="0" indent="0" algn="l">
              <a:buNone/>
              <a:defRPr cap="all">
                <a:solidFill>
                  <a:schemeClr val="bg2">
                    <a:lumMod val="40000"/>
                    <a:lumOff val="60000"/>
                  </a:schemeClr>
                </a:solidFill>
              </a:defRPr>
            </a:lvl1pPr>
            <a:lvl2pPr marL="342884"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5" indent="0" algn="ctr">
              <a:buNone/>
              <a:defRPr>
                <a:solidFill>
                  <a:schemeClr val="tx1">
                    <a:tint val="75000"/>
                  </a:schemeClr>
                </a:solidFill>
              </a:defRPr>
            </a:lvl6pPr>
            <a:lvl7pPr marL="2057297" indent="0" algn="ctr">
              <a:buNone/>
              <a:defRPr>
                <a:solidFill>
                  <a:schemeClr val="tx1">
                    <a:tint val="75000"/>
                  </a:schemeClr>
                </a:solidFill>
              </a:defRPr>
            </a:lvl7pPr>
            <a:lvl8pPr marL="2400180" indent="0" algn="ctr">
              <a:buNone/>
              <a:defRPr>
                <a:solidFill>
                  <a:schemeClr val="tx1">
                    <a:tint val="75000"/>
                  </a:schemeClr>
                </a:solidFill>
              </a:defRPr>
            </a:lvl8pPr>
            <a:lvl9pPr marL="2743064"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0318379"/>
      </p:ext>
    </p:extLst>
  </p:cSld>
  <p:clrMapOvr>
    <a:masterClrMapping/>
  </p:clrMapOvr>
  <p:extLst mod="1">
    <p:ext uri="{DCECCB84-F9BA-43D5-87BE-67443E8EF086}">
      <p15:sldGuideLst xmlns:p15="http://schemas.microsoft.com/office/powerpoint/2012/main" xmlns=""/>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753416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9" y="2146302"/>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8" y="3583036"/>
            <a:ext cx="6619244" cy="645300"/>
          </a:xfrm>
        </p:spPr>
        <p:txBody>
          <a:bodyPr anchor="t"/>
          <a:lstStyle>
            <a:lvl1pPr marL="0" indent="0" algn="l">
              <a:buNone/>
              <a:defRPr sz="1500" cap="all">
                <a:solidFill>
                  <a:schemeClr val="bg2">
                    <a:lumMod val="40000"/>
                    <a:lumOff val="60000"/>
                  </a:schemeClr>
                </a:solidFill>
              </a:defRPr>
            </a:lvl1pPr>
            <a:lvl2pPr marL="342884" indent="0">
              <a:buNone/>
              <a:defRPr sz="1400">
                <a:solidFill>
                  <a:schemeClr val="tx1">
                    <a:tint val="75000"/>
                  </a:schemeClr>
                </a:solidFill>
              </a:defRPr>
            </a:lvl2pPr>
            <a:lvl3pPr marL="685766" indent="0">
              <a:buNone/>
              <a:defRPr sz="1200">
                <a:solidFill>
                  <a:schemeClr val="tx1">
                    <a:tint val="75000"/>
                  </a:schemeClr>
                </a:solidFill>
              </a:defRPr>
            </a:lvl3pPr>
            <a:lvl4pPr marL="1028649" indent="0">
              <a:buNone/>
              <a:defRPr sz="1100">
                <a:solidFill>
                  <a:schemeClr val="tx1">
                    <a:tint val="75000"/>
                  </a:schemeClr>
                </a:solidFill>
              </a:defRPr>
            </a:lvl4pPr>
            <a:lvl5pPr marL="1371532" indent="0">
              <a:buNone/>
              <a:defRPr sz="1100">
                <a:solidFill>
                  <a:schemeClr val="tx1">
                    <a:tint val="75000"/>
                  </a:schemeClr>
                </a:solidFill>
              </a:defRPr>
            </a:lvl5pPr>
            <a:lvl6pPr marL="1714415" indent="0">
              <a:buNone/>
              <a:defRPr sz="1100">
                <a:solidFill>
                  <a:schemeClr val="tx1">
                    <a:tint val="75000"/>
                  </a:schemeClr>
                </a:solidFill>
              </a:defRPr>
            </a:lvl6pPr>
            <a:lvl7pPr marL="2057297" indent="0">
              <a:buNone/>
              <a:defRPr sz="1100">
                <a:solidFill>
                  <a:schemeClr val="tx1">
                    <a:tint val="75000"/>
                  </a:schemeClr>
                </a:solidFill>
              </a:defRPr>
            </a:lvl7pPr>
            <a:lvl8pPr marL="2400180" indent="0">
              <a:buNone/>
              <a:defRPr sz="1100">
                <a:solidFill>
                  <a:schemeClr val="tx1">
                    <a:tint val="75000"/>
                  </a:schemeClr>
                </a:solidFill>
              </a:defRPr>
            </a:lvl8pPr>
            <a:lvl9pPr marL="2743064"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328772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3"/>
            <a:ext cx="3297254" cy="3146822"/>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2" y="1542069"/>
            <a:ext cx="3297256" cy="315018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9949493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2"/>
            <a:ext cx="3297254"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1"/>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3" y="1428752"/>
            <a:ext cx="3297254"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6" name="Content Placeholder 5"/>
          <p:cNvSpPr>
            <a:spLocks noGrp="1"/>
          </p:cNvSpPr>
          <p:nvPr>
            <p:ph sz="quarter" idx="4"/>
          </p:nvPr>
        </p:nvSpPr>
        <p:spPr>
          <a:xfrm>
            <a:off x="4240873" y="1885951"/>
            <a:ext cx="3297254" cy="2806304"/>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4744108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8724088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03773628"/>
      </p:ext>
    </p:extLst>
  </p:cSld>
  <p:clrMapOvr>
    <a:masterClrMapping/>
  </p:clrMapOvr>
  <p:extLst mod="1">
    <p:ext uri="{DCECCB84-F9BA-43D5-87BE-67443E8EF086}">
      <p15:sldGuideLst xmlns:p15="http://schemas.microsoft.com/office/powerpoint/2012/main" xmlns=""/>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7" y="2346963"/>
            <a:ext cx="2550797" cy="2171699"/>
          </a:xfrm>
        </p:spPr>
        <p:txBody>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7" name="Date Placeholder 4"/>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720772776"/>
      </p:ext>
    </p:extLst>
  </p:cSld>
  <p:clrMapOvr>
    <a:masterClrMapping/>
  </p:clrMapOvr>
  <p:extLst mod="1">
    <p:ext uri="{DCECCB84-F9BA-43D5-87BE-67443E8EF086}">
      <p15:sldGuideLst xmlns:p15="http://schemas.microsoft.com/office/powerpoint/2012/main" xmlns=""/>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2"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84" indent="0">
              <a:buNone/>
              <a:defRPr sz="1200"/>
            </a:lvl2pPr>
            <a:lvl3pPr marL="685766" indent="0">
              <a:buNone/>
              <a:defRPr sz="1200"/>
            </a:lvl3pPr>
            <a:lvl4pPr marL="1028649"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4"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8" y="2743200"/>
            <a:ext cx="3813734" cy="1028700"/>
          </a:xfrm>
        </p:spPr>
        <p:txBody>
          <a:bodyPr>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206448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7646713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9" y="3600442"/>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8" y="514351"/>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84" indent="0">
              <a:buNone/>
              <a:defRPr sz="1200"/>
            </a:lvl2pPr>
            <a:lvl3pPr marL="685766" indent="0">
              <a:buNone/>
              <a:defRPr sz="1200"/>
            </a:lvl3pPr>
            <a:lvl4pPr marL="1028649"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4"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4515432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8"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8" y="2743200"/>
            <a:ext cx="6619244" cy="1771650"/>
          </a:xfrm>
        </p:spPr>
        <p:txBody>
          <a:bodyPr anchor="ctr">
            <a:normAutofit/>
          </a:bodyPr>
          <a:lstStyle>
            <a:lvl1pPr marL="0" indent="0">
              <a:buNone/>
              <a:defRPr sz="14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31230264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2"/>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2" y="2828382"/>
            <a:ext cx="5459737" cy="256631"/>
          </a:xfrm>
        </p:spPr>
        <p:txBody>
          <a:bodyPr vert="horz" lIns="68577" tIns="34289" rIns="68577" bIns="34289" rtlCol="0" anchor="t">
            <a:normAutofit/>
          </a:bodyPr>
          <a:lstStyle>
            <a:lvl1pPr marL="0" indent="0">
              <a:buNone/>
              <a:defRPr lang="en-US" sz="1100" b="0" i="0" kern="1200" cap="small" dirty="0">
                <a:solidFill>
                  <a:schemeClr val="bg2">
                    <a:lumMod val="40000"/>
                    <a:lumOff val="60000"/>
                  </a:schemeClr>
                </a:solidFill>
                <a:latin typeface="+mj-lt"/>
                <a:ea typeface="+mj-ea"/>
                <a:cs typeface="+mj-cs"/>
              </a:defRPr>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marL="0" lvl="0" indent="0">
              <a:buNone/>
            </a:pPr>
            <a:r>
              <a:rPr lang="en-US"/>
              <a:t>Edit Master text styles</a:t>
            </a:r>
          </a:p>
        </p:txBody>
      </p:sp>
      <p:sp>
        <p:nvSpPr>
          <p:cNvPr id="10" name="Text Placeholder 3"/>
          <p:cNvSpPr>
            <a:spLocks noGrp="1"/>
          </p:cNvSpPr>
          <p:nvPr>
            <p:ph type="body" sz="half" idx="2"/>
          </p:nvPr>
        </p:nvSpPr>
        <p:spPr>
          <a:xfrm>
            <a:off x="866218" y="3262993"/>
            <a:ext cx="6619244" cy="1257300"/>
          </a:xfrm>
        </p:spPr>
        <p:txBody>
          <a:bodyPr anchor="ctr">
            <a:normAutofit/>
          </a:bodyPr>
          <a:lstStyle>
            <a:lvl1pPr marL="0" indent="0">
              <a:buNone/>
              <a:defRPr sz="14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
        <p:nvSpPr>
          <p:cNvPr id="12" name="TextBox 11"/>
          <p:cNvSpPr txBox="1"/>
          <p:nvPr/>
        </p:nvSpPr>
        <p:spPr>
          <a:xfrm>
            <a:off x="673721" y="728441"/>
            <a:ext cx="601434" cy="1946685"/>
          </a:xfrm>
          <a:prstGeom prst="rect">
            <a:avLst/>
          </a:prstGeom>
          <a:noFill/>
        </p:spPr>
        <p:txBody>
          <a:bodyPr wrap="square" lIns="68577" tIns="34289" rIns="68577" bIns="34289"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342884"/>
            <a:r>
              <a:rPr lang="en-US" kern="1200" dirty="0">
                <a:solidFill>
                  <a:srgbClr val="1E5155">
                    <a:lumMod val="40000"/>
                    <a:lumOff val="60000"/>
                  </a:srgbClr>
                </a:solidFill>
              </a:rPr>
              <a:t>“</a:t>
            </a:r>
          </a:p>
        </p:txBody>
      </p:sp>
      <p:sp>
        <p:nvSpPr>
          <p:cNvPr id="15" name="TextBox 14"/>
          <p:cNvSpPr txBox="1"/>
          <p:nvPr/>
        </p:nvSpPr>
        <p:spPr>
          <a:xfrm>
            <a:off x="6997868" y="1960340"/>
            <a:ext cx="601434" cy="1946685"/>
          </a:xfrm>
          <a:prstGeom prst="rect">
            <a:avLst/>
          </a:prstGeom>
          <a:noFill/>
        </p:spPr>
        <p:txBody>
          <a:bodyPr wrap="square" lIns="68577" tIns="34289" rIns="68577" bIns="34289"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defTabSz="342884"/>
            <a:r>
              <a:rPr lang="en-US" kern="1200" dirty="0">
                <a:solidFill>
                  <a:srgbClr val="1E5155">
                    <a:lumMod val="40000"/>
                    <a:lumOff val="60000"/>
                  </a:srgbClr>
                </a:solidFill>
              </a:rPr>
              <a:t>”</a:t>
            </a:r>
          </a:p>
        </p:txBody>
      </p:sp>
    </p:spTree>
    <p:extLst>
      <p:ext uri="{BB962C8B-B14F-4D97-AF65-F5344CB8AC3E}">
        <p14:creationId xmlns:p14="http://schemas.microsoft.com/office/powerpoint/2010/main" val="417222234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2"/>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8" y="3583036"/>
            <a:ext cx="6619244" cy="645300"/>
          </a:xfrm>
        </p:spPr>
        <p:txBody>
          <a:bodyPr anchor="t"/>
          <a:lstStyle>
            <a:lvl1pPr marL="0" indent="0" algn="l">
              <a:buNone/>
              <a:defRPr sz="1500" cap="none">
                <a:solidFill>
                  <a:schemeClr val="bg2">
                    <a:lumMod val="40000"/>
                    <a:lumOff val="60000"/>
                  </a:schemeClr>
                </a:solidFill>
              </a:defRPr>
            </a:lvl1pPr>
            <a:lvl2pPr marL="342884" indent="0">
              <a:buNone/>
              <a:defRPr sz="1400">
                <a:solidFill>
                  <a:schemeClr val="tx1">
                    <a:tint val="75000"/>
                  </a:schemeClr>
                </a:solidFill>
              </a:defRPr>
            </a:lvl2pPr>
            <a:lvl3pPr marL="685766" indent="0">
              <a:buNone/>
              <a:defRPr sz="1200">
                <a:solidFill>
                  <a:schemeClr val="tx1">
                    <a:tint val="75000"/>
                  </a:schemeClr>
                </a:solidFill>
              </a:defRPr>
            </a:lvl3pPr>
            <a:lvl4pPr marL="1028649" indent="0">
              <a:buNone/>
              <a:defRPr sz="1100">
                <a:solidFill>
                  <a:schemeClr val="tx1">
                    <a:tint val="75000"/>
                  </a:schemeClr>
                </a:solidFill>
              </a:defRPr>
            </a:lvl4pPr>
            <a:lvl5pPr marL="1371532" indent="0">
              <a:buNone/>
              <a:defRPr sz="1100">
                <a:solidFill>
                  <a:schemeClr val="tx1">
                    <a:tint val="75000"/>
                  </a:schemeClr>
                </a:solidFill>
              </a:defRPr>
            </a:lvl5pPr>
            <a:lvl6pPr marL="1714415" indent="0">
              <a:buNone/>
              <a:defRPr sz="1100">
                <a:solidFill>
                  <a:schemeClr val="tx1">
                    <a:tint val="75000"/>
                  </a:schemeClr>
                </a:solidFill>
              </a:defRPr>
            </a:lvl6pPr>
            <a:lvl7pPr marL="2057297" indent="0">
              <a:buNone/>
              <a:defRPr sz="1100">
                <a:solidFill>
                  <a:schemeClr val="tx1">
                    <a:tint val="75000"/>
                  </a:schemeClr>
                </a:solidFill>
              </a:defRPr>
            </a:lvl7pPr>
            <a:lvl8pPr marL="2400180" indent="0">
              <a:buNone/>
              <a:defRPr sz="1100">
                <a:solidFill>
                  <a:schemeClr val="tx1">
                    <a:tint val="75000"/>
                  </a:schemeClr>
                </a:solidFill>
              </a:defRPr>
            </a:lvl8pPr>
            <a:lvl9pPr marL="2743064"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0163977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474712" y="1485902"/>
            <a:ext cx="2210150"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9" y="2000251"/>
            <a:ext cx="2195513" cy="2692004"/>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5" name="Text Placeholder 4"/>
          <p:cNvSpPr>
            <a:spLocks noGrp="1"/>
          </p:cNvSpPr>
          <p:nvPr>
            <p:ph type="body" sz="quarter" idx="3"/>
          </p:nvPr>
        </p:nvSpPr>
        <p:spPr>
          <a:xfrm>
            <a:off x="2912747" y="1485902"/>
            <a:ext cx="2202181"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1"/>
            <a:ext cx="2210096" cy="2692004"/>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14" name="Text Placeholder 4"/>
          <p:cNvSpPr>
            <a:spLocks noGrp="1"/>
          </p:cNvSpPr>
          <p:nvPr>
            <p:ph type="body" sz="quarter" idx="13"/>
          </p:nvPr>
        </p:nvSpPr>
        <p:spPr>
          <a:xfrm>
            <a:off x="5343527" y="1485902"/>
            <a:ext cx="2199085"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7" y="2000251"/>
            <a:ext cx="2199085" cy="2692004"/>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1"/>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1702925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489349" y="3188214"/>
            <a:ext cx="2205038"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9"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84" indent="0">
              <a:buNone/>
              <a:defRPr sz="1200"/>
            </a:lvl2pPr>
            <a:lvl3pPr marL="685766" indent="0">
              <a:buNone/>
              <a:defRPr sz="1200"/>
            </a:lvl3pPr>
            <a:lvl4pPr marL="1028649"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4"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9" y="3620409"/>
            <a:ext cx="2205038" cy="494392"/>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5" name="Text Placeholder 4"/>
          <p:cNvSpPr>
            <a:spLocks noGrp="1"/>
          </p:cNvSpPr>
          <p:nvPr>
            <p:ph type="body" sz="quarter" idx="3"/>
          </p:nvPr>
        </p:nvSpPr>
        <p:spPr>
          <a:xfrm>
            <a:off x="2917032" y="3188214"/>
            <a:ext cx="2197894"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2"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84" indent="0">
              <a:buNone/>
              <a:defRPr sz="1200"/>
            </a:lvl2pPr>
            <a:lvl3pPr marL="685766" indent="0">
              <a:buNone/>
              <a:defRPr sz="1200"/>
            </a:lvl3pPr>
            <a:lvl4pPr marL="1028649"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4"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8" y="3620409"/>
            <a:ext cx="2200805" cy="494392"/>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sp>
        <p:nvSpPr>
          <p:cNvPr id="14" name="Text Placeholder 4"/>
          <p:cNvSpPr>
            <a:spLocks noGrp="1"/>
          </p:cNvSpPr>
          <p:nvPr>
            <p:ph type="body" sz="quarter" idx="13"/>
          </p:nvPr>
        </p:nvSpPr>
        <p:spPr>
          <a:xfrm>
            <a:off x="5343527" y="3188214"/>
            <a:ext cx="2199085" cy="432197"/>
          </a:xfrm>
        </p:spPr>
        <p:txBody>
          <a:bodyPr anchor="b">
            <a:noAutofit/>
          </a:bodyPr>
          <a:lstStyle>
            <a:lvl1pPr marL="0" indent="0">
              <a:buNone/>
              <a:defRPr sz="1800" b="0">
                <a:solidFill>
                  <a:schemeClr val="bg2">
                    <a:lumMod val="40000"/>
                    <a:lumOff val="60000"/>
                  </a:schemeClr>
                </a:solidFill>
              </a:defRPr>
            </a:lvl1pPr>
            <a:lvl2pPr marL="342884" indent="0">
              <a:buNone/>
              <a:defRPr sz="1500" b="1"/>
            </a:lvl2pPr>
            <a:lvl3pPr marL="685766" indent="0">
              <a:buNone/>
              <a:defRPr sz="140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7"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884" indent="0">
              <a:buNone/>
              <a:defRPr sz="1200"/>
            </a:lvl2pPr>
            <a:lvl3pPr marL="685766" indent="0">
              <a:buNone/>
              <a:defRPr sz="1200"/>
            </a:lvl3pPr>
            <a:lvl4pPr marL="1028649" indent="0">
              <a:buNone/>
              <a:defRPr sz="1200"/>
            </a:lvl4pPr>
            <a:lvl5pPr marL="1371532" indent="0">
              <a:buNone/>
              <a:defRPr sz="1200"/>
            </a:lvl5pPr>
            <a:lvl6pPr marL="1714415" indent="0">
              <a:buNone/>
              <a:defRPr sz="1200"/>
            </a:lvl6pPr>
            <a:lvl7pPr marL="2057297" indent="0">
              <a:buNone/>
              <a:defRPr sz="1200"/>
            </a:lvl7pPr>
            <a:lvl8pPr marL="2400180" indent="0">
              <a:buNone/>
              <a:defRPr sz="1200"/>
            </a:lvl8pPr>
            <a:lvl9pPr marL="2743064"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100"/>
            </a:lvl1pPr>
            <a:lvl2pPr marL="342884" indent="0">
              <a:buNone/>
              <a:defRPr sz="900"/>
            </a:lvl2pPr>
            <a:lvl3pPr marL="685766" indent="0">
              <a:buNone/>
              <a:defRPr sz="800"/>
            </a:lvl3pPr>
            <a:lvl4pPr marL="1028649" indent="0">
              <a:buNone/>
              <a:defRPr sz="700"/>
            </a:lvl4pPr>
            <a:lvl5pPr marL="1371532" indent="0">
              <a:buNone/>
              <a:defRPr sz="700"/>
            </a:lvl5pPr>
            <a:lvl6pPr marL="1714415" indent="0">
              <a:buNone/>
              <a:defRPr sz="700"/>
            </a:lvl6pPr>
            <a:lvl7pPr marL="2057297" indent="0">
              <a:buNone/>
              <a:defRPr sz="700"/>
            </a:lvl7pPr>
            <a:lvl8pPr marL="2400180" indent="0">
              <a:buNone/>
              <a:defRPr sz="700"/>
            </a:lvl8pPr>
            <a:lvl9pPr marL="2743064" indent="0">
              <a:buNone/>
              <a:defRPr sz="700"/>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1"/>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6836100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17737641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61" y="322662"/>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27E162-50A0-46B6-932B-DAE22F650BD4}" type="datetimeFigureOut">
              <a:rPr lang="en-US" smtClean="0">
                <a:solidFill>
                  <a:prstClr val="white">
                    <a:tint val="75000"/>
                    <a:alpha val="60000"/>
                  </a:prstClr>
                </a:solidFill>
              </a:rPr>
              <a:pPr/>
              <a:t>1/27/2017</a:t>
            </a:fld>
            <a:endParaRPr lang="en-US">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B52CAD7D-CD55-43EC-8A28-B2209D067755}"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8247420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3"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1" tIns="91421" rIns="91421" bIns="91421"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1" tIns="91421" rIns="91421" bIns="91421"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92149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1" tIns="91421" rIns="91421" bIns="91421" anchor="ctr" anchorCtr="0">
            <a:noAutofit/>
          </a:bodyPr>
          <a:lstStyle/>
          <a:p>
            <a:endParaRPr/>
          </a:p>
        </p:txBody>
      </p:sp>
      <p:sp>
        <p:nvSpPr>
          <p:cNvPr id="23" name="Shape 23"/>
          <p:cNvSpPr txBox="1">
            <a:spLocks noGrp="1"/>
          </p:cNvSpPr>
          <p:nvPr>
            <p:ph type="title"/>
          </p:nvPr>
        </p:nvSpPr>
        <p:spPr>
          <a:xfrm>
            <a:off x="311700" y="814800"/>
            <a:ext cx="8571300" cy="942000"/>
          </a:xfrm>
          <a:prstGeom prst="rect">
            <a:avLst/>
          </a:prstGeom>
        </p:spPr>
        <p:txBody>
          <a:bodyPr lIns="91421" tIns="91421" rIns="91421" bIns="91421"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698710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82"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endParaRPr/>
            </a:p>
          </p:txBody>
        </p:sp>
      </p:grpSp>
      <p:sp>
        <p:nvSpPr>
          <p:cNvPr id="57" name="Shape 57"/>
          <p:cNvSpPr txBox="1">
            <a:spLocks noGrp="1"/>
          </p:cNvSpPr>
          <p:nvPr>
            <p:ph type="title"/>
          </p:nvPr>
        </p:nvSpPr>
        <p:spPr>
          <a:xfrm>
            <a:off x="490250" y="526350"/>
            <a:ext cx="5618700" cy="4090800"/>
          </a:xfrm>
          <a:prstGeom prst="rect">
            <a:avLst/>
          </a:prstGeom>
        </p:spPr>
        <p:txBody>
          <a:bodyPr lIns="91417" tIns="91417" rIns="91417" bIns="91417"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835437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1" tIns="91421" rIns="91421" bIns="91421" anchor="ctr" anchorCtr="0">
            <a:noAutofit/>
          </a:bodyPr>
          <a:lstStyle/>
          <a:p>
            <a:endParaRPr/>
          </a:p>
        </p:txBody>
      </p:sp>
      <p:sp>
        <p:nvSpPr>
          <p:cNvPr id="27" name="Shape 27"/>
          <p:cNvSpPr txBox="1">
            <a:spLocks noGrp="1"/>
          </p:cNvSpPr>
          <p:nvPr>
            <p:ph type="title"/>
          </p:nvPr>
        </p:nvSpPr>
        <p:spPr>
          <a:xfrm>
            <a:off x="311700" y="445025"/>
            <a:ext cx="8520600" cy="707400"/>
          </a:xfrm>
          <a:prstGeom prst="rect">
            <a:avLst/>
          </a:prstGeom>
        </p:spPr>
        <p:txBody>
          <a:bodyPr lIns="91421" tIns="91421" rIns="91421" bIns="91421"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1" tIns="91421" rIns="91421" bIns="91421"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04491081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1" tIns="91421" rIns="91421" bIns="91421"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1" tIns="91421" rIns="91421" bIns="91421"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1" tIns="91421" rIns="91421" bIns="91421"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8212467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1" tIns="91421" rIns="91421" bIns="91421"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6894535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1" tIns="91421" rIns="91421" bIns="91421"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1" tIns="91421" rIns="91421" bIns="91421"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6287038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1" tIns="91421" rIns="91421" bIns="91421"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2492789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1" tIns="91421" rIns="91421" bIns="91421" anchor="ctr" anchorCtr="0">
            <a:noAutofit/>
          </a:bodyPr>
          <a:lstStyle/>
          <a:p>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1" tIns="91421" rIns="91421" bIns="91421"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1" tIns="91421" rIns="91421" bIns="91421"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1" tIns="91421" rIns="91421" bIns="91421"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06205101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1" tIns="91421" rIns="91421" bIns="91421"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0935448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1" tIns="91421" rIns="91421" bIns="91421" anchor="ctr" anchorCtr="0">
            <a:noAutofit/>
          </a:bodyPr>
          <a:lstStyle/>
          <a:p>
            <a:endParaRPr/>
          </a:p>
        </p:txBody>
      </p:sp>
      <p:sp>
        <p:nvSpPr>
          <p:cNvPr id="57" name="Shape 57"/>
          <p:cNvSpPr txBox="1">
            <a:spLocks noGrp="1"/>
          </p:cNvSpPr>
          <p:nvPr>
            <p:ph type="title"/>
          </p:nvPr>
        </p:nvSpPr>
        <p:spPr>
          <a:xfrm>
            <a:off x="311700" y="1304850"/>
            <a:ext cx="8520600" cy="1538400"/>
          </a:xfrm>
          <a:prstGeom prst="rect">
            <a:avLst/>
          </a:prstGeom>
        </p:spPr>
        <p:txBody>
          <a:bodyPr lIns="91421" tIns="91421" rIns="91421" bIns="91421"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1" tIns="91421" rIns="91421" bIns="91421"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2828866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1" tIns="91421" rIns="91421" bIns="91421"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16202699"/>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 y="1"/>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20" y="841772"/>
            <a:ext cx="6593681" cy="1790700"/>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407320" y="2701528"/>
            <a:ext cx="6593681" cy="1241822"/>
          </a:xfrm>
        </p:spPr>
        <p:txBody>
          <a:bodyPr>
            <a:normAutofit/>
          </a:bodyPr>
          <a:lstStyle>
            <a:lvl1pPr marL="0" indent="0" algn="l">
              <a:buNone/>
              <a:defRPr sz="1500" cap="all" baseline="0">
                <a:solidFill>
                  <a:schemeClr val="tx2"/>
                </a:solidFill>
              </a:defRPr>
            </a:lvl1pPr>
            <a:lvl2pPr marL="342892" indent="0" algn="ctr">
              <a:buNone/>
              <a:defRPr sz="15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308133" y="4057652"/>
            <a:ext cx="2057400" cy="273844"/>
          </a:xfrm>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a:xfrm>
            <a:off x="1407319" y="4057652"/>
            <a:ext cx="3843665" cy="273844"/>
          </a:xfrm>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a:xfrm>
            <a:off x="7422685" y="4057650"/>
            <a:ext cx="578317" cy="273844"/>
          </a:xfrm>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581923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17" tIns="91417" rIns="91417" bIns="91417" anchor="ctr" anchorCtr="0">
            <a:noAutofit/>
          </a:bodyPr>
          <a:lstStyle/>
          <a:p>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17" tIns="91417" rIns="91417" bIns="91417"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17" tIns="91417" rIns="91417" bIns="91417"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56536226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48850594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1"/>
            <a:ext cx="7429500" cy="2139553"/>
          </a:xfrm>
        </p:spPr>
        <p:txBody>
          <a:bodyPr anchor="b">
            <a:normAutofit/>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400" cap="all" baseline="0">
                <a:solidFill>
                  <a:schemeClr val="tx1">
                    <a:tint val="75000"/>
                  </a:schemeClr>
                </a:solidFill>
              </a:defRPr>
            </a:lvl1pPr>
            <a:lvl2pPr marL="342892" indent="0">
              <a:buNone/>
              <a:defRPr sz="1400">
                <a:solidFill>
                  <a:schemeClr val="tx1">
                    <a:tint val="75000"/>
                  </a:schemeClr>
                </a:solidFill>
              </a:defRPr>
            </a:lvl2pPr>
            <a:lvl3pPr marL="685783" indent="0">
              <a:buNone/>
              <a:defRPr sz="140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7033539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9" y="1687114"/>
            <a:ext cx="3658792" cy="26562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69042148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6"/>
            <a:ext cx="7429500" cy="110847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7516" y="1687115"/>
            <a:ext cx="3487337" cy="617934"/>
          </a:xfrm>
        </p:spPr>
        <p:txBody>
          <a:bodyPr anchor="b"/>
          <a:lstStyle>
            <a:lvl1pPr marL="0" indent="0">
              <a:lnSpc>
                <a:spcPct val="90000"/>
              </a:lnSpc>
              <a:buNone/>
              <a:defRPr sz="18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56059" y="2305049"/>
            <a:ext cx="3658793" cy="2038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7" y="1687114"/>
            <a:ext cx="3484952" cy="617934"/>
          </a:xfrm>
        </p:spPr>
        <p:txBody>
          <a:bodyPr anchor="b"/>
          <a:lstStyle>
            <a:lvl1pPr marL="0" indent="0">
              <a:lnSpc>
                <a:spcPct val="90000"/>
              </a:lnSpc>
              <a:buNone/>
              <a:defRPr sz="18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2305049"/>
            <a:ext cx="3656408" cy="20383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89732970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6735092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2457813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30" y="457202"/>
            <a:ext cx="2892028" cy="1229913"/>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67151" y="444500"/>
            <a:ext cx="4418407" cy="3898901"/>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30" y="1687114"/>
            <a:ext cx="2892028" cy="2656286"/>
          </a:xfrm>
        </p:spPr>
        <p:txBody>
          <a:bodyPr/>
          <a:lstStyle>
            <a:lvl1pPr marL="0" indent="0">
              <a:buNone/>
              <a:defRPr sz="12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06516905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4450881" cy="1229915"/>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5541" y="457202"/>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856059" y="1687114"/>
            <a:ext cx="4450883" cy="2656286"/>
          </a:xfrm>
        </p:spPr>
        <p:txBody>
          <a:bodyPr/>
          <a:lstStyle>
            <a:lvl1pPr marL="0" indent="0">
              <a:buNone/>
              <a:defRPr sz="12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4412846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3228499"/>
            <a:ext cx="7434266" cy="614516"/>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9"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9" tIns="34289" rIns="68579" bIns="34289" rtlCol="0" anchor="t">
            <a:normAutofit/>
          </a:bodyPr>
          <a:lstStyle>
            <a:lvl1pPr>
              <a:buNone/>
              <a:defRPr lang="en-US" sz="2400"/>
            </a:lvl1pPr>
          </a:lstStyle>
          <a:p>
            <a:pPr marL="0" lvl="0" indent="0">
              <a:buNone/>
            </a:pPr>
            <a:r>
              <a:rPr lang="en-US" dirty="0" smtClean="0"/>
              <a:t>Drag picture to placeholder or click icon to add</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57228489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9" y="3314701"/>
            <a:ext cx="7428344" cy="1028699"/>
          </a:xfrm>
        </p:spPr>
        <p:txBody>
          <a:bodyPr anchor="ctr">
            <a:normAutofit/>
          </a:bodyPr>
          <a:lstStyle>
            <a:lvl1pPr marL="0" indent="0">
              <a:buNone/>
              <a:defRPr sz="14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516684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17" tIns="91417" rIns="91417" bIns="91417"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17" tIns="91417" rIns="91417" bIns="91417"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288449945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1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4" name="Text Placeholder 3"/>
          <p:cNvSpPr>
            <a:spLocks noGrp="1"/>
          </p:cNvSpPr>
          <p:nvPr>
            <p:ph type="body" sz="half" idx="2"/>
          </p:nvPr>
        </p:nvSpPr>
        <p:spPr>
          <a:xfrm>
            <a:off x="856059" y="3232439"/>
            <a:ext cx="7429502" cy="1117122"/>
          </a:xfrm>
        </p:spPr>
        <p:txBody>
          <a:bodyPr anchor="ctr">
            <a:normAutofit/>
          </a:bodyPr>
          <a:lstStyle>
            <a:lvl1pPr marL="0" indent="0">
              <a:buNone/>
              <a:defRPr sz="14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
        <p:nvSpPr>
          <p:cNvPr id="60" name="TextBox 59"/>
          <p:cNvSpPr txBox="1"/>
          <p:nvPr/>
        </p:nvSpPr>
        <p:spPr>
          <a:xfrm>
            <a:off x="677634" y="549295"/>
            <a:ext cx="457200" cy="438582"/>
          </a:xfrm>
          <a:prstGeom prst="rect">
            <a:avLst/>
          </a:prstGeom>
        </p:spPr>
        <p:txBody>
          <a:bodyPr vert="horz" lIns="68579" tIns="34289" rIns="68579"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92"/>
            <a:r>
              <a:rPr lang="en-US" sz="6000" kern="1200" dirty="0">
                <a:solidFill>
                  <a:prstClr val="white"/>
                </a:solidFill>
                <a:effectLst/>
              </a:rPr>
              <a:t>“</a:t>
            </a:r>
          </a:p>
        </p:txBody>
      </p:sp>
      <p:sp>
        <p:nvSpPr>
          <p:cNvPr id="61" name="TextBox 60"/>
          <p:cNvSpPr txBox="1"/>
          <p:nvPr/>
        </p:nvSpPr>
        <p:spPr>
          <a:xfrm>
            <a:off x="7903028" y="2073729"/>
            <a:ext cx="457200" cy="438582"/>
          </a:xfrm>
          <a:prstGeom prst="rect">
            <a:avLst/>
          </a:prstGeom>
        </p:spPr>
        <p:txBody>
          <a:bodyPr vert="horz" lIns="68579" tIns="34289" rIns="68579"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92"/>
            <a:r>
              <a:rPr lang="en-US" sz="6000" kern="1200" dirty="0">
                <a:solidFill>
                  <a:prstClr val="white"/>
                </a:solidFill>
                <a:effectLst/>
              </a:rPr>
              <a:t>”</a:t>
            </a:r>
          </a:p>
        </p:txBody>
      </p:sp>
    </p:spTree>
    <p:extLst>
      <p:ext uri="{BB962C8B-B14F-4D97-AF65-F5344CB8AC3E}">
        <p14:creationId xmlns:p14="http://schemas.microsoft.com/office/powerpoint/2010/main" val="124228564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1600531"/>
            <a:ext cx="7429501" cy="1883876"/>
          </a:xfrm>
        </p:spPr>
        <p:txBody>
          <a:bodyPr anchor="b">
            <a:normAutofit/>
          </a:bodyPr>
          <a:lstStyle>
            <a:lvl1pPr>
              <a:defRPr sz="27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4" y="3493241"/>
            <a:ext cx="7428379" cy="855483"/>
          </a:xfrm>
        </p:spPr>
        <p:txBody>
          <a:bodyPr anchor="t">
            <a:normAutofit/>
          </a:bodyPr>
          <a:lstStyle>
            <a:lvl1pPr marL="0" indent="0">
              <a:buNone/>
              <a:defRPr sz="14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16767304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1" y="457200"/>
            <a:ext cx="7429499" cy="14287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9" y="2005847"/>
            <a:ext cx="2397674" cy="514350"/>
          </a:xfrm>
        </p:spPr>
        <p:txBody>
          <a:bodyPr anchor="b">
            <a:noAutofit/>
          </a:bodyPr>
          <a:lstStyle>
            <a:lvl1pPr marL="0" indent="0">
              <a:lnSpc>
                <a:spcPct val="90000"/>
              </a:lnSpc>
              <a:buNone/>
              <a:defRPr sz="18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8" name="Text Placeholder 3"/>
          <p:cNvSpPr>
            <a:spLocks noGrp="1"/>
          </p:cNvSpPr>
          <p:nvPr>
            <p:ph type="body" sz="half" idx="15"/>
          </p:nvPr>
        </p:nvSpPr>
        <p:spPr>
          <a:xfrm>
            <a:off x="845940" y="2520197"/>
            <a:ext cx="2406551" cy="1823202"/>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9" name="Text Placeholder 4"/>
          <p:cNvSpPr>
            <a:spLocks noGrp="1"/>
          </p:cNvSpPr>
          <p:nvPr>
            <p:ph type="body" sz="quarter" idx="3"/>
          </p:nvPr>
        </p:nvSpPr>
        <p:spPr>
          <a:xfrm>
            <a:off x="3386076" y="2008226"/>
            <a:ext cx="2388289" cy="514350"/>
          </a:xfrm>
        </p:spPr>
        <p:txBody>
          <a:bodyPr anchor="b">
            <a:noAutofit/>
          </a:bodyPr>
          <a:lstStyle>
            <a:lvl1pPr marL="0" indent="0">
              <a:lnSpc>
                <a:spcPct val="90000"/>
              </a:lnSpc>
              <a:buNone/>
              <a:defRPr sz="18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10" name="Text Placeholder 3"/>
          <p:cNvSpPr>
            <a:spLocks noGrp="1"/>
          </p:cNvSpPr>
          <p:nvPr>
            <p:ph type="body" sz="half" idx="16"/>
          </p:nvPr>
        </p:nvSpPr>
        <p:spPr>
          <a:xfrm>
            <a:off x="3378161" y="2522576"/>
            <a:ext cx="2396873" cy="1823202"/>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9071044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60" y="457200"/>
            <a:ext cx="7429499" cy="14287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3303448"/>
            <a:ext cx="2396430" cy="432197"/>
          </a:xfrm>
        </p:spPr>
        <p:txBody>
          <a:bodyPr anchor="b">
            <a:noAutofit/>
          </a:bodyPr>
          <a:lstStyle>
            <a:lvl1pPr marL="0" indent="0">
              <a:lnSpc>
                <a:spcPct val="90000"/>
              </a:lnSpc>
              <a:buNone/>
              <a:defRPr sz="15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9" tIns="34289" rIns="68579" bIns="34289" rtlCol="0" anchor="t">
            <a:normAutofit/>
          </a:bodyPr>
          <a:lstStyle>
            <a:lvl1pPr>
              <a:buNone/>
              <a:defRPr lang="en-US" sz="1500" dirty="0"/>
            </a:lvl1pPr>
          </a:lstStyle>
          <a:p>
            <a:pPr marL="0" lvl="0" indent="0">
              <a:buNone/>
            </a:pPr>
            <a:r>
              <a:rPr lang="en-US" dirty="0" smtClean="0"/>
              <a:t>Drag picture to placeholder or click icon to add</a:t>
            </a:r>
            <a:endParaRPr lang="en-US" dirty="0"/>
          </a:p>
        </p:txBody>
      </p:sp>
      <p:sp>
        <p:nvSpPr>
          <p:cNvPr id="21" name="Text Placeholder 3"/>
          <p:cNvSpPr>
            <a:spLocks noGrp="1"/>
          </p:cNvSpPr>
          <p:nvPr>
            <p:ph type="body" sz="half" idx="18"/>
          </p:nvPr>
        </p:nvSpPr>
        <p:spPr>
          <a:xfrm>
            <a:off x="856060" y="3735645"/>
            <a:ext cx="2396430" cy="613382"/>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22" name="Text Placeholder 4"/>
          <p:cNvSpPr>
            <a:spLocks noGrp="1"/>
          </p:cNvSpPr>
          <p:nvPr>
            <p:ph type="body" sz="quarter" idx="3"/>
          </p:nvPr>
        </p:nvSpPr>
        <p:spPr>
          <a:xfrm>
            <a:off x="3366790" y="3303448"/>
            <a:ext cx="2400300" cy="432197"/>
          </a:xfrm>
        </p:spPr>
        <p:txBody>
          <a:bodyPr anchor="b">
            <a:noAutofit/>
          </a:bodyPr>
          <a:lstStyle>
            <a:lvl1pPr marL="0" indent="0">
              <a:lnSpc>
                <a:spcPct val="90000"/>
              </a:lnSpc>
              <a:buNone/>
              <a:defRPr sz="15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23" name="Picture Placeholder 2"/>
          <p:cNvSpPr>
            <a:spLocks noGrp="1" noChangeAspect="1"/>
          </p:cNvSpPr>
          <p:nvPr>
            <p:ph type="pic" idx="21"/>
          </p:nvPr>
        </p:nvSpPr>
        <p:spPr>
          <a:xfrm>
            <a:off x="3366791"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9" tIns="34289" rIns="68579" bIns="34289" rtlCol="0" anchor="t">
            <a:normAutofit/>
          </a:bodyPr>
          <a:lstStyle>
            <a:lvl1pPr>
              <a:buNone/>
              <a:defRPr lang="en-US" sz="1500" dirty="0"/>
            </a:lvl1pPr>
          </a:lstStyle>
          <a:p>
            <a:pPr marL="0" lvl="0" indent="0">
              <a:buNone/>
            </a:pPr>
            <a:r>
              <a:rPr lang="en-US" dirty="0" smtClean="0"/>
              <a:t>Drag picture to placeholder or click icon to add</a:t>
            </a:r>
            <a:endParaRPr lang="en-US" dirty="0"/>
          </a:p>
        </p:txBody>
      </p:sp>
      <p:sp>
        <p:nvSpPr>
          <p:cNvPr id="24" name="Text Placeholder 3"/>
          <p:cNvSpPr>
            <a:spLocks noGrp="1"/>
          </p:cNvSpPr>
          <p:nvPr>
            <p:ph type="body" sz="half" idx="19"/>
          </p:nvPr>
        </p:nvSpPr>
        <p:spPr>
          <a:xfrm>
            <a:off x="3365695" y="3735644"/>
            <a:ext cx="2400300" cy="607757"/>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25" name="Text Placeholder 4"/>
          <p:cNvSpPr>
            <a:spLocks noGrp="1"/>
          </p:cNvSpPr>
          <p:nvPr>
            <p:ph type="body" sz="quarter" idx="13"/>
          </p:nvPr>
        </p:nvSpPr>
        <p:spPr>
          <a:xfrm>
            <a:off x="5889426" y="3303447"/>
            <a:ext cx="2393056" cy="432197"/>
          </a:xfrm>
        </p:spPr>
        <p:txBody>
          <a:bodyPr anchor="b">
            <a:noAutofit/>
          </a:bodyPr>
          <a:lstStyle>
            <a:lvl1pPr marL="0" indent="0">
              <a:lnSpc>
                <a:spcPct val="90000"/>
              </a:lnSpc>
              <a:buNone/>
              <a:defRPr sz="1500" b="0" cap="all" baseline="0">
                <a:solidFill>
                  <a:schemeClr val="tx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26" name="Picture Placeholder 2"/>
          <p:cNvSpPr>
            <a:spLocks noGrp="1" noChangeAspect="1"/>
          </p:cNvSpPr>
          <p:nvPr>
            <p:ph type="pic" idx="22"/>
          </p:nvPr>
        </p:nvSpPr>
        <p:spPr>
          <a:xfrm>
            <a:off x="5889333"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68579" tIns="34289" rIns="68579" bIns="34289" rtlCol="0" anchor="t">
            <a:normAutofit/>
          </a:bodyPr>
          <a:lstStyle>
            <a:lvl1pPr>
              <a:buNone/>
              <a:defRPr lang="en-US" sz="1500" dirty="0"/>
            </a:lvl1pPr>
          </a:lstStyle>
          <a:p>
            <a:pPr marL="0" lvl="0" indent="0">
              <a:buNone/>
            </a:pPr>
            <a:r>
              <a:rPr lang="en-US" dirty="0" smtClean="0"/>
              <a:t>Drag picture to placeholder or click icon to add</a:t>
            </a:r>
            <a:endParaRPr lang="en-US" dirty="0"/>
          </a:p>
        </p:txBody>
      </p:sp>
      <p:sp>
        <p:nvSpPr>
          <p:cNvPr id="27" name="Text Placeholder 3"/>
          <p:cNvSpPr>
            <a:spLocks noGrp="1"/>
          </p:cNvSpPr>
          <p:nvPr>
            <p:ph type="body" sz="half" idx="20"/>
          </p:nvPr>
        </p:nvSpPr>
        <p:spPr>
          <a:xfrm>
            <a:off x="5889332" y="3735642"/>
            <a:ext cx="2396226" cy="607759"/>
          </a:xfrm>
        </p:spPr>
        <p:txBody>
          <a:bodyPr anchor="t">
            <a:normAutofit/>
          </a:bodyPr>
          <a:lstStyle>
            <a:lvl1pPr marL="0" indent="0">
              <a:buNone/>
              <a:defRPr sz="1100"/>
            </a:lvl1pPr>
            <a:lvl2pPr marL="342892" indent="0">
              <a:buNone/>
              <a:defRPr sz="900"/>
            </a:lvl2pPr>
            <a:lvl3pPr marL="685783" indent="0">
              <a:buNone/>
              <a:defRPr sz="800"/>
            </a:lvl3pPr>
            <a:lvl4pPr marL="1028675" indent="0">
              <a:buNone/>
              <a:defRPr sz="700"/>
            </a:lvl4pPr>
            <a:lvl5pPr marL="1371566" indent="0">
              <a:buNone/>
              <a:defRPr sz="700"/>
            </a:lvl5pPr>
            <a:lvl6pPr marL="1714457" indent="0">
              <a:buNone/>
              <a:defRPr sz="700"/>
            </a:lvl6pPr>
            <a:lvl7pPr marL="2057348" indent="0">
              <a:buNone/>
              <a:defRPr sz="700"/>
            </a:lvl7pPr>
            <a:lvl8pPr marL="2400240" indent="0">
              <a:buNone/>
              <a:defRPr sz="700"/>
            </a:lvl8pPr>
            <a:lvl9pPr marL="2743132" indent="0">
              <a:buNone/>
              <a:defRPr sz="7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289735033"/>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33335682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1"/>
            <a:ext cx="1503758"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8" y="457201"/>
            <a:ext cx="5811443" cy="3886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a:solidFill>
                  <a:prstClr val="white">
                    <a:tint val="75000"/>
                  </a:prstClr>
                </a:solidFill>
              </a:rPr>
              <a:pPr/>
              <a:t>1/27/2017</a:t>
            </a:fld>
            <a:endParaRPr lang="en-US" dirty="0">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269751615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6" y="601725"/>
            <a:ext cx="6477805" cy="1906073"/>
          </a:xfrm>
        </p:spPr>
        <p:txBody>
          <a:bodyPr bIns="0" anchor="b">
            <a:normAutofit/>
          </a:bodyPr>
          <a:lstStyle>
            <a:lvl1pPr algn="l">
              <a:defRPr sz="5000"/>
            </a:lvl1pPr>
          </a:lstStyle>
          <a:p>
            <a:r>
              <a:rPr lang="en-US" smtClean="0"/>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68579" bIns="68579">
            <a:normAutofit/>
          </a:bodyPr>
          <a:lstStyle>
            <a:lvl1pPr marL="0" indent="0" algn="l">
              <a:buNone/>
              <a:defRPr sz="1400" b="0" cap="all" baseline="0">
                <a:solidFill>
                  <a:schemeClr val="tx1"/>
                </a:solidFill>
              </a:defRPr>
            </a:lvl1pPr>
            <a:lvl2pPr marL="342892" indent="0" algn="ctr">
              <a:buNone/>
              <a:defRPr sz="1400"/>
            </a:lvl2pPr>
            <a:lvl3pPr marL="685783" indent="0" algn="ctr">
              <a:buNone/>
              <a:defRPr sz="140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a:xfrm>
            <a:off x="1812376" y="246982"/>
            <a:ext cx="3730436" cy="231901"/>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1078249" y="599230"/>
            <a:ext cx="608264" cy="377684"/>
          </a:xfrm>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309032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33" name="Straight Connector 32"/>
          <p:cNvCxnSpPr/>
          <p:nvPr/>
        </p:nvCxnSpPr>
        <p:spPr>
          <a:xfrm>
            <a:off x="1090423"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029911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80" y="1317098"/>
            <a:ext cx="6482366" cy="1415963"/>
          </a:xfrm>
        </p:spPr>
        <p:txBody>
          <a:bodyPr anchor="b">
            <a:normAutofit/>
          </a:bodyPr>
          <a:lstStyle>
            <a:lvl1pPr algn="l">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1090680" y="2854648"/>
            <a:ext cx="6472835" cy="759697"/>
          </a:xfrm>
        </p:spPr>
        <p:txBody>
          <a:bodyPr tIns="68579">
            <a:normAutofit/>
          </a:bodyPr>
          <a:lstStyle>
            <a:lvl1pPr marL="0" indent="0" algn="l">
              <a:buNone/>
              <a:defRPr sz="1400">
                <a:solidFill>
                  <a:schemeClr val="tx1"/>
                </a:solidFill>
              </a:defRPr>
            </a:lvl1pPr>
            <a:lvl2pPr marL="342892" indent="0">
              <a:buNone/>
              <a:defRPr sz="1400">
                <a:solidFill>
                  <a:schemeClr val="tx1">
                    <a:tint val="75000"/>
                  </a:schemeClr>
                </a:solidFill>
              </a:defRPr>
            </a:lvl2pPr>
            <a:lvl3pPr marL="685783" indent="0">
              <a:buNone/>
              <a:defRPr sz="140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15" name="Straight Connector 14"/>
          <p:cNvCxnSpPr/>
          <p:nvPr/>
        </p:nvCxnSpPr>
        <p:spPr>
          <a:xfrm>
            <a:off x="1090680"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501788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8"/>
            <a:ext cx="7204226" cy="79447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85498" y="1508160"/>
            <a:ext cx="3483864" cy="25864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35" name="Straight Connector 34"/>
          <p:cNvCxnSpPr/>
          <p:nvPr/>
        </p:nvCxnSpPr>
        <p:spPr>
          <a:xfrm>
            <a:off x="1090423"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3232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82"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76" name="Shape 76"/>
          <p:cNvSpPr txBox="1">
            <a:spLocks noGrp="1"/>
          </p:cNvSpPr>
          <p:nvPr>
            <p:ph type="title"/>
          </p:nvPr>
        </p:nvSpPr>
        <p:spPr>
          <a:xfrm>
            <a:off x="311700" y="1256050"/>
            <a:ext cx="8520600" cy="2030700"/>
          </a:xfrm>
          <a:prstGeom prst="rect">
            <a:avLst/>
          </a:prstGeom>
        </p:spPr>
        <p:txBody>
          <a:bodyPr lIns="91417" tIns="91417" rIns="91417" bIns="91417"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17" tIns="91417" rIns="91417" bIns="91417"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592411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4"/>
            <a:ext cx="7205746" cy="79223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85393" y="1514663"/>
            <a:ext cx="3483864" cy="601457"/>
          </a:xfrm>
        </p:spPr>
        <p:txBody>
          <a:bodyPr anchor="b">
            <a:normAutofit/>
          </a:bodyPr>
          <a:lstStyle>
            <a:lvl1pPr marL="0" indent="0">
              <a:lnSpc>
                <a:spcPct val="100000"/>
              </a:lnSpc>
              <a:buNone/>
              <a:defRPr sz="1700" b="0" cap="all" baseline="0">
                <a:solidFill>
                  <a:schemeClr val="accent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085393" y="2118203"/>
            <a:ext cx="3483864" cy="198334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700" b="0" cap="all" baseline="0">
                <a:solidFill>
                  <a:schemeClr val="accent1"/>
                </a:solidFill>
              </a:defRPr>
            </a:lvl1pPr>
            <a:lvl2pPr marL="342892" indent="0">
              <a:buNone/>
              <a:defRPr sz="1500" b="1"/>
            </a:lvl2pPr>
            <a:lvl3pPr marL="685783" indent="0">
              <a:buNone/>
              <a:defRPr sz="140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29" name="Straight Connector 28"/>
          <p:cNvCxnSpPr/>
          <p:nvPr/>
        </p:nvCxnSpPr>
        <p:spPr>
          <a:xfrm>
            <a:off x="1090423"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97079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25" name="Straight Connector 24"/>
          <p:cNvCxnSpPr/>
          <p:nvPr/>
        </p:nvCxnSpPr>
        <p:spPr>
          <a:xfrm>
            <a:off x="1090423"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299859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spTree>
    <p:extLst>
      <p:ext uri="{BB962C8B-B14F-4D97-AF65-F5344CB8AC3E}">
        <p14:creationId xmlns:p14="http://schemas.microsoft.com/office/powerpoint/2010/main" val="368216682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5" y="599230"/>
            <a:ext cx="2454824" cy="1685338"/>
          </a:xfrm>
        </p:spPr>
        <p:txBody>
          <a:bodyPr anchor="b">
            <a:normAutofit/>
          </a:bodyPr>
          <a:lstStyle>
            <a:lvl1pPr algn="l">
              <a:defRPr sz="1800"/>
            </a:lvl1pPr>
          </a:lstStyle>
          <a:p>
            <a:r>
              <a:rPr lang="en-US" smtClean="0"/>
              <a:t>Click to edit Master title style</a:t>
            </a:r>
            <a:endParaRPr lang="en-US" dirty="0"/>
          </a:p>
        </p:txBody>
      </p:sp>
      <p:sp>
        <p:nvSpPr>
          <p:cNvPr id="3" name="Content Placeholder 2"/>
          <p:cNvSpPr>
            <a:spLocks noGrp="1"/>
          </p:cNvSpPr>
          <p:nvPr>
            <p:ph idx="1"/>
          </p:nvPr>
        </p:nvSpPr>
        <p:spPr>
          <a:xfrm>
            <a:off x="3782786" y="599230"/>
            <a:ext cx="4509353" cy="349412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17" name="Straight Connector 16"/>
          <p:cNvCxnSpPr/>
          <p:nvPr/>
        </p:nvCxnSpPr>
        <p:spPr>
          <a:xfrm>
            <a:off x="1086211"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153120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9"/>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3292" y="841908"/>
            <a:ext cx="2093378" cy="2899745"/>
          </a:xfrm>
          <a:solidFill>
            <a:schemeClr val="bg1">
              <a:lumMod val="85000"/>
            </a:schemeClr>
          </a:solidFill>
          <a:ln w="9525" cap="sq">
            <a:noFill/>
            <a:miter lim="800000"/>
          </a:ln>
          <a:effectLst/>
        </p:spPr>
        <p:txBody>
          <a:bodyPr anchor="t"/>
          <a:lstStyle>
            <a:lvl1pPr marL="0" indent="0" algn="ctr">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87748" y="2359495"/>
            <a:ext cx="4143303" cy="1502807"/>
          </a:xfrm>
        </p:spPr>
        <p:txBody>
          <a:bodyPr>
            <a:normAutofit/>
          </a:bodyPr>
          <a:lstStyle>
            <a:lvl1pPr marL="0" indent="0" algn="l">
              <a:buNone/>
              <a:defRPr sz="1400"/>
            </a:lvl1pPr>
            <a:lvl2pPr marL="342892" indent="0">
              <a:buNone/>
              <a:defRPr sz="1100"/>
            </a:lvl2pPr>
            <a:lvl3pPr marL="685783" indent="0">
              <a:buNone/>
              <a:defRPr sz="900"/>
            </a:lvl3pPr>
            <a:lvl4pPr marL="1028675" indent="0">
              <a:buNone/>
              <a:defRPr sz="800"/>
            </a:lvl4pPr>
            <a:lvl5pPr marL="1371566" indent="0">
              <a:buNone/>
              <a:defRPr sz="800"/>
            </a:lvl5pPr>
            <a:lvl6pPr marL="1714457" indent="0">
              <a:buNone/>
              <a:defRPr sz="800"/>
            </a:lvl6pPr>
            <a:lvl7pPr marL="2057348" indent="0">
              <a:buNone/>
              <a:defRPr sz="800"/>
            </a:lvl7pPr>
            <a:lvl8pPr marL="2400240" indent="0">
              <a:buNone/>
              <a:defRPr sz="800"/>
            </a:lvl8pPr>
            <a:lvl9pPr marL="2743132" indent="0">
              <a:buNone/>
              <a:defRPr sz="800"/>
            </a:lvl9pPr>
          </a:lstStyle>
          <a:p>
            <a:pPr lvl="0"/>
            <a:r>
              <a:rPr lang="en-US" smtClean="0"/>
              <a:t>Click to edit Master text styles</a:t>
            </a:r>
          </a:p>
        </p:txBody>
      </p:sp>
      <p:sp>
        <p:nvSpPr>
          <p:cNvPr id="5" name="Date Placeholder 4"/>
          <p:cNvSpPr>
            <a:spLocks noGrp="1"/>
          </p:cNvSpPr>
          <p:nvPr>
            <p:ph type="dt" sz="half" idx="10"/>
          </p:nvPr>
        </p:nvSpPr>
        <p:spPr>
          <a:xfrm>
            <a:off x="1085538" y="4102393"/>
            <a:ext cx="4145513" cy="240092"/>
          </a:xfrm>
        </p:spPr>
        <p:txBody>
          <a:bodyPr/>
          <a:lstStyle>
            <a:lvl1pPr algn="l">
              <a:defRPr/>
            </a:lvl1p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a:xfrm>
            <a:off x="1085537" y="238981"/>
            <a:ext cx="4155753" cy="240698"/>
          </a:xfrm>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31" name="Straight Connector 30"/>
          <p:cNvCxnSpPr/>
          <p:nvPr/>
        </p:nvCxnSpPr>
        <p:spPr>
          <a:xfrm>
            <a:off x="1085538"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230872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26" name="Straight Connector 25"/>
          <p:cNvCxnSpPr/>
          <p:nvPr/>
        </p:nvCxnSpPr>
        <p:spPr>
          <a:xfrm>
            <a:off x="1090423"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258685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4" y="599231"/>
            <a:ext cx="1211807" cy="3494917"/>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83505" y="599231"/>
            <a:ext cx="5871623" cy="34949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6D22F896-40B5-4ADD-8801-0D06FADFA095}" type="slidenum">
              <a:rPr lang="en-US" dirty="0">
                <a:solidFill>
                  <a:srgbClr val="B71E42"/>
                </a:solidFill>
              </a:rPr>
              <a:pPr/>
              <a:t>‹#›</a:t>
            </a:fld>
            <a:endParaRPr lang="en-US" dirty="0">
              <a:solidFill>
                <a:srgbClr val="B71E42"/>
              </a:solidFill>
            </a:endParaRPr>
          </a:p>
        </p:txBody>
      </p:sp>
      <p:cxnSp>
        <p:nvCxnSpPr>
          <p:cNvPr id="15" name="Straight Connector 14"/>
          <p:cNvCxnSpPr/>
          <p:nvPr/>
        </p:nvCxnSpPr>
        <p:spPr>
          <a:xfrm>
            <a:off x="7079333" y="599231"/>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009653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3" tIns="91423" rIns="91423" bIns="91423"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3" tIns="91423" rIns="91423" bIns="91423"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9039692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3" tIns="91423" rIns="91423" bIns="91423" anchor="b" anchorCtr="0"/>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86004795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681156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32478715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21576247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6484357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3" tIns="91423" rIns="91423" bIns="91423"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3" tIns="91423" rIns="91423" bIns="91423"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39954977"/>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3" tIns="91423" rIns="91423" bIns="91423"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47277021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3" tIns="91423" rIns="91423" bIns="91423" anchor="ctr" anchorCtr="0">
            <a:noAutofit/>
          </a:bodyPr>
          <a:lstStyle/>
          <a:p>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3" tIns="91423" rIns="91423" bIns="91423"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0" name="Shape 40"/>
          <p:cNvSpPr txBox="1">
            <a:spLocks noGrp="1"/>
          </p:cNvSpPr>
          <p:nvPr>
            <p:ph type="subTitle" idx="1"/>
          </p:nvPr>
        </p:nvSpPr>
        <p:spPr>
          <a:xfrm>
            <a:off x="265500" y="2981126"/>
            <a:ext cx="4045200" cy="1345499"/>
          </a:xfrm>
          <a:prstGeom prst="rect">
            <a:avLst/>
          </a:prstGeom>
        </p:spPr>
        <p:txBody>
          <a:bodyPr lIns="91423" tIns="91423" rIns="91423" bIns="91423"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3" tIns="91423" rIns="91423" bIns="91423"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428184235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3" tIns="91423" rIns="91423" bIns="91423" anchor="ctr" anchorCtr="0"/>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0411140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3" tIns="91423" rIns="91423" bIns="91423" anchor="ctr" anchorCtr="0"/>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3" tIns="91423" rIns="91423" bIns="91423"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26566024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77967171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2"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3" tIns="91423" rIns="91423" bIns="91423"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3" tIns="91423" rIns="91423" bIns="91423"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4679176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3" tIns="91423" rIns="91423" bIns="91423" anchor="ctr" anchorCtr="0">
            <a:noAutofit/>
          </a:bodyPr>
          <a:lstStyle/>
          <a:p>
            <a:endParaRPr/>
          </a:p>
        </p:txBody>
      </p:sp>
      <p:sp>
        <p:nvSpPr>
          <p:cNvPr id="23" name="Shape 23"/>
          <p:cNvSpPr txBox="1">
            <a:spLocks noGrp="1"/>
          </p:cNvSpPr>
          <p:nvPr>
            <p:ph type="title"/>
          </p:nvPr>
        </p:nvSpPr>
        <p:spPr>
          <a:xfrm>
            <a:off x="311700" y="814800"/>
            <a:ext cx="8571300" cy="942000"/>
          </a:xfrm>
          <a:prstGeom prst="rect">
            <a:avLst/>
          </a:prstGeom>
        </p:spPr>
        <p:txBody>
          <a:bodyPr lIns="91423" tIns="91423" rIns="91423" bIns="91423"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4353907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63"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63" y="2914650"/>
            <a:ext cx="6507167" cy="1428750"/>
          </a:xfrm>
        </p:spPr>
        <p:txBody>
          <a:bodyPr anchor="t">
            <a:normAutofit/>
          </a:bodyPr>
          <a:lstStyle>
            <a:lvl1pPr marL="0" indent="0" algn="ctr">
              <a:buNone/>
              <a:defRPr sz="1600">
                <a:gradFill flip="none" rotWithShape="1">
                  <a:gsLst>
                    <a:gs pos="0">
                      <a:schemeClr val="tx1"/>
                    </a:gs>
                    <a:gs pos="100000">
                      <a:schemeClr val="tx1">
                        <a:lumMod val="75000"/>
                      </a:schemeClr>
                    </a:gs>
                  </a:gsLst>
                  <a:lin ang="5400000" scaled="0"/>
                  <a:tileRect/>
                </a:gradFill>
              </a:defRPr>
            </a:lvl1pPr>
            <a:lvl2pPr marL="342866" indent="0" algn="ctr">
              <a:buNone/>
              <a:defRPr>
                <a:solidFill>
                  <a:schemeClr val="tx1">
                    <a:tint val="75000"/>
                  </a:schemeClr>
                </a:solidFill>
              </a:defRPr>
            </a:lvl2pPr>
            <a:lvl3pPr marL="685732" indent="0" algn="ctr">
              <a:buNone/>
              <a:defRPr>
                <a:solidFill>
                  <a:schemeClr val="tx1">
                    <a:tint val="75000"/>
                  </a:schemeClr>
                </a:solidFill>
              </a:defRPr>
            </a:lvl3pPr>
            <a:lvl4pPr marL="1028598" indent="0" algn="ctr">
              <a:buNone/>
              <a:defRPr>
                <a:solidFill>
                  <a:schemeClr val="tx1">
                    <a:tint val="75000"/>
                  </a:schemeClr>
                </a:solidFill>
              </a:defRPr>
            </a:lvl4pPr>
            <a:lvl5pPr marL="1371464" indent="0" algn="ctr">
              <a:buNone/>
              <a:defRPr>
                <a:solidFill>
                  <a:schemeClr val="tx1">
                    <a:tint val="75000"/>
                  </a:schemeClr>
                </a:solidFill>
              </a:defRPr>
            </a:lvl5pPr>
            <a:lvl6pPr marL="1714331" indent="0" algn="ctr">
              <a:buNone/>
              <a:defRPr>
                <a:solidFill>
                  <a:schemeClr val="tx1">
                    <a:tint val="75000"/>
                  </a:schemeClr>
                </a:solidFill>
              </a:defRPr>
            </a:lvl6pPr>
            <a:lvl7pPr marL="2057195" indent="0" algn="ctr">
              <a:buNone/>
              <a:defRPr>
                <a:solidFill>
                  <a:schemeClr val="tx1">
                    <a:tint val="75000"/>
                  </a:schemeClr>
                </a:solidFill>
              </a:defRPr>
            </a:lvl7pPr>
            <a:lvl8pPr marL="2400060" indent="0" algn="ctr">
              <a:buNone/>
              <a:defRPr>
                <a:solidFill>
                  <a:schemeClr val="tx1">
                    <a:tint val="75000"/>
                  </a:schemeClr>
                </a:solidFill>
              </a:defRPr>
            </a:lvl8pPr>
            <a:lvl9pPr marL="2742926"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54750101"/>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3" tIns="91423" rIns="91423" bIns="91423" anchor="ctr" anchorCtr="0">
            <a:noAutofit/>
          </a:bodyPr>
          <a:lstStyle/>
          <a:p>
            <a:endParaRPr/>
          </a:p>
        </p:txBody>
      </p:sp>
      <p:sp>
        <p:nvSpPr>
          <p:cNvPr id="27" name="Shape 27"/>
          <p:cNvSpPr txBox="1">
            <a:spLocks noGrp="1"/>
          </p:cNvSpPr>
          <p:nvPr>
            <p:ph type="title"/>
          </p:nvPr>
        </p:nvSpPr>
        <p:spPr>
          <a:xfrm>
            <a:off x="311700" y="445025"/>
            <a:ext cx="8520600" cy="7074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54963591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871999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2281227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3" tIns="91423" rIns="91423" bIns="91423"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3" tIns="91423" rIns="91423" bIns="91423"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7776489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3" tIns="91423" rIns="91423" bIns="91423"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43096110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3" tIns="91423" rIns="91423" bIns="91423" anchor="ctr" anchorCtr="0">
            <a:noAutofit/>
          </a:bodyPr>
          <a:lstStyle/>
          <a:p>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3" tIns="91423" rIns="91423" bIns="91423"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3" tIns="91423" rIns="91423" bIns="91423"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3" tIns="91423" rIns="91423" bIns="91423"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259777667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3" tIns="91423" rIns="91423" bIns="91423"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9857691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3" tIns="91423" rIns="91423" bIns="91423" anchor="ctr" anchorCtr="0">
            <a:noAutofit/>
          </a:bodyPr>
          <a:lstStyle/>
          <a:p>
            <a:endParaRPr/>
          </a:p>
        </p:txBody>
      </p:sp>
      <p:sp>
        <p:nvSpPr>
          <p:cNvPr id="57" name="Shape 57"/>
          <p:cNvSpPr txBox="1">
            <a:spLocks noGrp="1"/>
          </p:cNvSpPr>
          <p:nvPr>
            <p:ph type="title"/>
          </p:nvPr>
        </p:nvSpPr>
        <p:spPr>
          <a:xfrm>
            <a:off x="311700" y="1304850"/>
            <a:ext cx="8520600" cy="1538400"/>
          </a:xfrm>
          <a:prstGeom prst="rect">
            <a:avLst/>
          </a:prstGeom>
        </p:spPr>
        <p:txBody>
          <a:bodyPr lIns="91423" tIns="91423" rIns="91423" bIns="91423"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3" tIns="91423" rIns="91423" bIns="91423"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6930345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5658134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lIns="91423" tIns="91423" rIns="91423" bIns="91423" anchor="ctr" anchorCtr="0">
            <a:noAutofit/>
          </a:bodyPr>
          <a:lstStyle/>
          <a:p>
            <a:endParaRPr/>
          </a:p>
        </p:txBody>
      </p:sp>
      <p:sp>
        <p:nvSpPr>
          <p:cNvPr id="11" name="Shape 11"/>
          <p:cNvSpPr txBox="1">
            <a:spLocks noGrp="1"/>
          </p:cNvSpPr>
          <p:nvPr>
            <p:ph type="ctrTitle"/>
          </p:nvPr>
        </p:nvSpPr>
        <p:spPr>
          <a:xfrm>
            <a:off x="311700" y="392150"/>
            <a:ext cx="8520600" cy="2690400"/>
          </a:xfrm>
          <a:prstGeom prst="rect">
            <a:avLst/>
          </a:prstGeom>
        </p:spPr>
        <p:txBody>
          <a:bodyPr lIns="91423" tIns="91423" rIns="91423" bIns="91423" anchor="ctr" anchorCtr="0"/>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a:endParaRPr/>
          </a:p>
        </p:txBody>
      </p:sp>
      <p:sp>
        <p:nvSpPr>
          <p:cNvPr id="12" name="Shape 12"/>
          <p:cNvSpPr txBox="1">
            <a:spLocks noGrp="1"/>
          </p:cNvSpPr>
          <p:nvPr>
            <p:ph type="subTitle" idx="1"/>
          </p:nvPr>
        </p:nvSpPr>
        <p:spPr>
          <a:xfrm>
            <a:off x="311700" y="3890400"/>
            <a:ext cx="8520600" cy="706200"/>
          </a:xfrm>
          <a:prstGeom prst="rect">
            <a:avLst/>
          </a:prstGeom>
        </p:spPr>
        <p:txBody>
          <a:bodyPr lIns="91423" tIns="91423" rIns="91423" bIns="91423" anchor="ctr" anchorCtr="0"/>
          <a:lstStyle>
            <a:lvl1pPr lvl="0" algn="ctr">
              <a:lnSpc>
                <a:spcPct val="100000"/>
              </a:lnSpc>
              <a:spcBef>
                <a:spcPts val="0"/>
              </a:spcBef>
              <a:spcAft>
                <a:spcPts val="0"/>
              </a:spcAft>
              <a:buClr>
                <a:schemeClr val="accent1"/>
              </a:buClr>
              <a:buSzPct val="100000"/>
              <a:buNone/>
              <a:defRPr sz="2100" b="1">
                <a:solidFill>
                  <a:schemeClr val="accent1"/>
                </a:solidFill>
              </a:defRPr>
            </a:lvl1pPr>
            <a:lvl2pPr lvl="1" algn="ctr">
              <a:lnSpc>
                <a:spcPct val="100000"/>
              </a:lnSpc>
              <a:spcBef>
                <a:spcPts val="0"/>
              </a:spcBef>
              <a:spcAft>
                <a:spcPts val="0"/>
              </a:spcAft>
              <a:buClr>
                <a:schemeClr val="accent1"/>
              </a:buClr>
              <a:buSzPct val="100000"/>
              <a:buNone/>
              <a:defRPr sz="2100" b="1">
                <a:solidFill>
                  <a:schemeClr val="accent1"/>
                </a:solidFill>
              </a:defRPr>
            </a:lvl2pPr>
            <a:lvl3pPr lvl="2" algn="ctr">
              <a:lnSpc>
                <a:spcPct val="100000"/>
              </a:lnSpc>
              <a:spcBef>
                <a:spcPts val="0"/>
              </a:spcBef>
              <a:spcAft>
                <a:spcPts val="0"/>
              </a:spcAft>
              <a:buClr>
                <a:schemeClr val="accent1"/>
              </a:buClr>
              <a:buSzPct val="100000"/>
              <a:buNone/>
              <a:defRPr sz="2100" b="1">
                <a:solidFill>
                  <a:schemeClr val="accent1"/>
                </a:solidFill>
              </a:defRPr>
            </a:lvl3pPr>
            <a:lvl4pPr lvl="3" algn="ctr">
              <a:lnSpc>
                <a:spcPct val="100000"/>
              </a:lnSpc>
              <a:spcBef>
                <a:spcPts val="0"/>
              </a:spcBef>
              <a:spcAft>
                <a:spcPts val="0"/>
              </a:spcAft>
              <a:buClr>
                <a:schemeClr val="accent1"/>
              </a:buClr>
              <a:buSzPct val="100000"/>
              <a:buNone/>
              <a:defRPr sz="2100" b="1">
                <a:solidFill>
                  <a:schemeClr val="accent1"/>
                </a:solidFill>
              </a:defRPr>
            </a:lvl4pPr>
            <a:lvl5pPr lvl="4" algn="ctr">
              <a:lnSpc>
                <a:spcPct val="100000"/>
              </a:lnSpc>
              <a:spcBef>
                <a:spcPts val="0"/>
              </a:spcBef>
              <a:spcAft>
                <a:spcPts val="0"/>
              </a:spcAft>
              <a:buClr>
                <a:schemeClr val="accent1"/>
              </a:buClr>
              <a:buSzPct val="100000"/>
              <a:buNone/>
              <a:defRPr sz="2100" b="1">
                <a:solidFill>
                  <a:schemeClr val="accent1"/>
                </a:solidFill>
              </a:defRPr>
            </a:lvl5pPr>
            <a:lvl6pPr lvl="5" algn="ctr">
              <a:lnSpc>
                <a:spcPct val="100000"/>
              </a:lnSpc>
              <a:spcBef>
                <a:spcPts val="0"/>
              </a:spcBef>
              <a:spcAft>
                <a:spcPts val="0"/>
              </a:spcAft>
              <a:buClr>
                <a:schemeClr val="accent1"/>
              </a:buClr>
              <a:buSzPct val="100000"/>
              <a:buNone/>
              <a:defRPr sz="2100" b="1">
                <a:solidFill>
                  <a:schemeClr val="accent1"/>
                </a:solidFill>
              </a:defRPr>
            </a:lvl6pPr>
            <a:lvl7pPr lvl="6" algn="ctr">
              <a:lnSpc>
                <a:spcPct val="100000"/>
              </a:lnSpc>
              <a:spcBef>
                <a:spcPts val="0"/>
              </a:spcBef>
              <a:spcAft>
                <a:spcPts val="0"/>
              </a:spcAft>
              <a:buClr>
                <a:schemeClr val="accent1"/>
              </a:buClr>
              <a:buSzPct val="100000"/>
              <a:buNone/>
              <a:defRPr sz="2100" b="1">
                <a:solidFill>
                  <a:schemeClr val="accent1"/>
                </a:solidFill>
              </a:defRPr>
            </a:lvl7pPr>
            <a:lvl8pPr lvl="7" algn="ctr">
              <a:lnSpc>
                <a:spcPct val="100000"/>
              </a:lnSpc>
              <a:spcBef>
                <a:spcPts val="0"/>
              </a:spcBef>
              <a:spcAft>
                <a:spcPts val="0"/>
              </a:spcAft>
              <a:buClr>
                <a:schemeClr val="accent1"/>
              </a:buClr>
              <a:buSzPct val="100000"/>
              <a:buNone/>
              <a:defRPr sz="2100" b="1">
                <a:solidFill>
                  <a:schemeClr val="accent1"/>
                </a:solidFill>
              </a:defRPr>
            </a:lvl8pPr>
            <a:lvl9pPr lvl="8" algn="ctr">
              <a:lnSpc>
                <a:spcPct val="100000"/>
              </a:lnSpc>
              <a:spcBef>
                <a:spcPts val="0"/>
              </a:spcBef>
              <a:spcAft>
                <a:spcPts val="0"/>
              </a:spcAft>
              <a:buClr>
                <a:schemeClr val="accent1"/>
              </a:buClr>
              <a:buSzPct val="100000"/>
              <a:buNone/>
              <a:defRPr sz="2100" b="1">
                <a:solidFill>
                  <a:schemeClr val="accent1"/>
                </a:solidFill>
              </a:defRPr>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27173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7923072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2802750" y="802500"/>
            <a:ext cx="3538500" cy="3538500"/>
          </a:xfrm>
          <a:prstGeom prst="rect">
            <a:avLst/>
          </a:prstGeom>
          <a:solidFill>
            <a:srgbClr val="FFFFFF"/>
          </a:solidFill>
        </p:spPr>
        <p:txBody>
          <a:bodyPr lIns="91423" tIns="91423" rIns="91423" bIns="91423"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1885570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92850"/>
            <a:ext cx="8520600" cy="8010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228675"/>
            <a:ext cx="8520600" cy="33402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379423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292850"/>
            <a:ext cx="8520600" cy="801000"/>
          </a:xfrm>
          <a:prstGeom prst="rect">
            <a:avLst/>
          </a:prstGeom>
        </p:spPr>
        <p:txBody>
          <a:bodyPr lIns="91423" tIns="91423" rIns="91423" bIns="91423"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228675"/>
            <a:ext cx="3999900" cy="33402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228675"/>
            <a:ext cx="3999900" cy="3340200"/>
          </a:xfrm>
          <a:prstGeom prst="rect">
            <a:avLst/>
          </a:prstGeom>
        </p:spPr>
        <p:txBody>
          <a:bodyPr lIns="91423" tIns="91423" rIns="91423" bIns="91423"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506643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04800" y="309350"/>
            <a:ext cx="8537700" cy="748200"/>
          </a:xfrm>
          <a:prstGeom prst="rect">
            <a:avLst/>
          </a:prstGeom>
        </p:spPr>
        <p:txBody>
          <a:bodyPr lIns="91423" tIns="91423" rIns="91423" bIns="91423" anchor="t" anchorCtr="0"/>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98957960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555600"/>
            <a:ext cx="2808000" cy="755700"/>
          </a:xfrm>
          <a:prstGeom prst="rect">
            <a:avLst/>
          </a:prstGeom>
        </p:spPr>
        <p:txBody>
          <a:bodyPr lIns="91423" tIns="91423" rIns="91423" bIns="91423" anchor="b" anchorCtr="0"/>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a:endParaRPr/>
          </a:p>
        </p:txBody>
      </p:sp>
      <p:sp>
        <p:nvSpPr>
          <p:cNvPr id="31" name="Shape 31"/>
          <p:cNvSpPr txBox="1">
            <a:spLocks noGrp="1"/>
          </p:cNvSpPr>
          <p:nvPr>
            <p:ph type="body" idx="1"/>
          </p:nvPr>
        </p:nvSpPr>
        <p:spPr>
          <a:xfrm>
            <a:off x="311700" y="1389600"/>
            <a:ext cx="2808000" cy="3179400"/>
          </a:xfrm>
          <a:prstGeom prst="rect">
            <a:avLst/>
          </a:prstGeom>
        </p:spPr>
        <p:txBody>
          <a:bodyPr lIns="91423" tIns="91423" rIns="91423" bIns="91423"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4920096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18700" cy="4090800"/>
          </a:xfrm>
          <a:prstGeom prst="rect">
            <a:avLst/>
          </a:prstGeom>
        </p:spPr>
        <p:txBody>
          <a:bodyPr lIns="91423" tIns="91423" rIns="91423" bIns="91423" anchor="ctr" anchorCtr="0"/>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174082433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lIns="91423" tIns="91423" rIns="91423" bIns="91423" anchor="ctr" anchorCtr="0">
            <a:noAutofit/>
          </a:bodyPr>
          <a:lstStyle/>
          <a:p>
            <a:endParaRPr/>
          </a:p>
        </p:txBody>
      </p:sp>
      <p:cxnSp>
        <p:nvCxnSpPr>
          <p:cNvPr id="38" name="Shape 38"/>
          <p:cNvCxnSpPr/>
          <p:nvPr/>
        </p:nvCxnSpPr>
        <p:spPr>
          <a:xfrm>
            <a:off x="5029675" y="4495500"/>
            <a:ext cx="468300" cy="0"/>
          </a:xfrm>
          <a:prstGeom prst="straightConnector1">
            <a:avLst/>
          </a:prstGeom>
          <a:noFill/>
          <a:ln w="28575"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081400"/>
            <a:ext cx="4045200" cy="1710300"/>
          </a:xfrm>
          <a:prstGeom prst="rect">
            <a:avLst/>
          </a:prstGeom>
        </p:spPr>
        <p:txBody>
          <a:bodyPr lIns="91423" tIns="91423" rIns="91423" bIns="91423"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40" name="Shape 40"/>
          <p:cNvSpPr txBox="1">
            <a:spLocks noGrp="1"/>
          </p:cNvSpPr>
          <p:nvPr>
            <p:ph type="subTitle" idx="1"/>
          </p:nvPr>
        </p:nvSpPr>
        <p:spPr>
          <a:xfrm>
            <a:off x="265500" y="2845222"/>
            <a:ext cx="4045200" cy="1345500"/>
          </a:xfrm>
          <a:prstGeom prst="rect">
            <a:avLst/>
          </a:prstGeom>
        </p:spPr>
        <p:txBody>
          <a:bodyPr lIns="91423" tIns="91423" rIns="91423" bIns="91423"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3" tIns="91423" rIns="91423" bIns="91423" anchor="ctr" anchorCtr="0"/>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29780904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0575"/>
            <a:ext cx="5998800" cy="598800"/>
          </a:xfrm>
          <a:prstGeom prst="rect">
            <a:avLst/>
          </a:prstGeom>
        </p:spPr>
        <p:txBody>
          <a:bodyPr lIns="91423" tIns="91423" rIns="91423" bIns="91423" anchor="ctr" anchorCtr="0"/>
          <a:lstStyle>
            <a:lvl1pPr lvl="0">
              <a:lnSpc>
                <a:spcPct val="100000"/>
              </a:lnSpc>
              <a:spcBef>
                <a:spcPts val="0"/>
              </a:spcBef>
              <a:spcAft>
                <a:spcPts val="0"/>
              </a:spcAft>
              <a:buClr>
                <a:schemeClr val="accent1"/>
              </a:buClr>
              <a:buSzPct val="100000"/>
              <a:buFont typeface="Amatic SC"/>
              <a:buNone/>
              <a:defRPr sz="2400" b="1">
                <a:solidFill>
                  <a:schemeClr val="accent1"/>
                </a:solidFill>
                <a:latin typeface="Amatic SC"/>
                <a:ea typeface="Amatic SC"/>
                <a:cs typeface="Amatic SC"/>
                <a:sym typeface="Amatic SC"/>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1394968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240275"/>
            <a:ext cx="8520600" cy="1981800"/>
          </a:xfrm>
          <a:prstGeom prst="rect">
            <a:avLst/>
          </a:prstGeom>
        </p:spPr>
        <p:txBody>
          <a:bodyPr lIns="91423" tIns="91423" rIns="91423" bIns="91423"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48" name="Shape 48"/>
          <p:cNvSpPr txBox="1">
            <a:spLocks noGrp="1"/>
          </p:cNvSpPr>
          <p:nvPr>
            <p:ph type="body" idx="1"/>
          </p:nvPr>
        </p:nvSpPr>
        <p:spPr>
          <a:xfrm>
            <a:off x="311700" y="3304625"/>
            <a:ext cx="8520600" cy="1300800"/>
          </a:xfrm>
          <a:prstGeom prst="rect">
            <a:avLst/>
          </a:prstGeom>
        </p:spPr>
        <p:txBody>
          <a:bodyPr lIns="91423" tIns="91423" rIns="91423" bIns="91423" anchor="t" anchorCtr="0"/>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48500081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3" tIns="91423" rIns="91423" bIns="91423"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822497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63"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70726459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grpSp>
        <p:nvGrpSpPr>
          <p:cNvPr id="23" name="Shape 23"/>
          <p:cNvGrpSpPr/>
          <p:nvPr/>
        </p:nvGrpSpPr>
        <p:grpSpPr>
          <a:xfrm>
            <a:off x="0" y="-6349"/>
            <a:ext cx="9144000" cy="5149850"/>
            <a:chOff x="0" y="-8466"/>
            <a:chExt cx="12192000" cy="6866467"/>
          </a:xfrm>
        </p:grpSpPr>
        <p:cxnSp>
          <p:nvCxnSpPr>
            <p:cNvPr id="24" name="Shape 24"/>
            <p:cNvCxnSpPr/>
            <p:nvPr/>
          </p:nvCxnSpPr>
          <p:spPr>
            <a:xfrm>
              <a:off x="9371011" y="0"/>
              <a:ext cx="1219199" cy="6858000"/>
            </a:xfrm>
            <a:prstGeom prst="straightConnector1">
              <a:avLst/>
            </a:prstGeom>
            <a:noFill/>
            <a:ln w="9525" cap="flat" cmpd="sng">
              <a:solidFill>
                <a:srgbClr val="BFBFBF"/>
              </a:solidFill>
              <a:prstDash val="solid"/>
              <a:round/>
              <a:headEnd type="none" w="med" len="med"/>
              <a:tailEnd type="none" w="med" len="med"/>
            </a:ln>
          </p:spPr>
        </p:cxnSp>
        <p:cxnSp>
          <p:nvCxnSpPr>
            <p:cNvPr id="25" name="Shape 25"/>
            <p:cNvCxnSpPr/>
            <p:nvPr/>
          </p:nvCxnSpPr>
          <p:spPr>
            <a:xfrm flipH="1">
              <a:off x="7425266" y="3681412"/>
              <a:ext cx="4763558" cy="3176586"/>
            </a:xfrm>
            <a:prstGeom prst="straightConnector1">
              <a:avLst/>
            </a:prstGeom>
            <a:noFill/>
            <a:ln w="9525" cap="flat" cmpd="sng">
              <a:solidFill>
                <a:srgbClr val="D8D8D8"/>
              </a:solidFill>
              <a:prstDash val="solid"/>
              <a:round/>
              <a:headEnd type="none" w="med" len="med"/>
              <a:tailEnd type="none" w="med" len="med"/>
            </a:ln>
          </p:spPr>
        </p:cxnSp>
        <p:sp>
          <p:nvSpPr>
            <p:cNvPr id="26" name="Shape 26"/>
            <p:cNvSpPr/>
            <p:nvPr/>
          </p:nvSpPr>
          <p:spPr>
            <a:xfrm>
              <a:off x="9181475" y="-8466"/>
              <a:ext cx="3007348" cy="6866467"/>
            </a:xfrm>
            <a:custGeom>
              <a:avLst/>
              <a:gdLst/>
              <a:ahLst/>
              <a:cxnLst/>
              <a:rect l="0" t="0" r="0" b="0"/>
              <a:pathLst>
                <a:path w="120000" h="120000" extrusionOk="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27" name="Shape 27"/>
            <p:cNvSpPr/>
            <p:nvPr/>
          </p:nvSpPr>
          <p:spPr>
            <a:xfrm>
              <a:off x="9603442" y="-8466"/>
              <a:ext cx="2588558" cy="6866467"/>
            </a:xfrm>
            <a:custGeom>
              <a:avLst/>
              <a:gdLst/>
              <a:ahLst/>
              <a:cxnLst/>
              <a:rect l="0" t="0" r="0" b="0"/>
              <a:pathLst>
                <a:path w="120000" h="120000" extrusionOk="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28" name="Shape 28"/>
            <p:cNvSpPr/>
            <p:nvPr/>
          </p:nvSpPr>
          <p:spPr>
            <a:xfrm>
              <a:off x="8932332" y="3048000"/>
              <a:ext cx="3259667" cy="3809999"/>
            </a:xfrm>
            <a:prstGeom prst="triangle">
              <a:avLst>
                <a:gd name="adj" fmla="val 100000"/>
              </a:avLst>
            </a:prstGeom>
            <a:solidFill>
              <a:schemeClr val="accent2">
                <a:alpha val="71764"/>
              </a:schemeClr>
            </a:solidFill>
            <a:ln>
              <a:noFill/>
            </a:ln>
          </p:spPr>
          <p:txBody>
            <a:bodyPr lIns="91425" tIns="91425" rIns="91425" bIns="91425" anchor="ctr" anchorCtr="0">
              <a:noAutofit/>
            </a:bodyPr>
            <a:lstStyle/>
            <a:p>
              <a:endParaRPr sz="1100"/>
            </a:p>
          </p:txBody>
        </p:sp>
        <p:sp>
          <p:nvSpPr>
            <p:cNvPr id="29" name="Shape 29"/>
            <p:cNvSpPr/>
            <p:nvPr/>
          </p:nvSpPr>
          <p:spPr>
            <a:xfrm>
              <a:off x="9334500" y="-8466"/>
              <a:ext cx="2854326" cy="6866467"/>
            </a:xfrm>
            <a:custGeom>
              <a:avLst/>
              <a:gdLst/>
              <a:ahLst/>
              <a:cxnLst/>
              <a:rect l="0" t="0" r="0" b="0"/>
              <a:pathLst>
                <a:path w="120000" h="120000" extrusionOk="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30" name="Shape 30"/>
            <p:cNvSpPr/>
            <p:nvPr/>
          </p:nvSpPr>
          <p:spPr>
            <a:xfrm>
              <a:off x="10898729" y="-8466"/>
              <a:ext cx="1290093" cy="6866467"/>
            </a:xfrm>
            <a:custGeom>
              <a:avLst/>
              <a:gdLst/>
              <a:ahLst/>
              <a:cxnLst/>
              <a:rect l="0" t="0" r="0" b="0"/>
              <a:pathLst>
                <a:path w="120000" h="120000" extrusionOk="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31" name="Shape 31"/>
            <p:cNvSpPr/>
            <p:nvPr/>
          </p:nvSpPr>
          <p:spPr>
            <a:xfrm>
              <a:off x="10938999" y="-8466"/>
              <a:ext cx="1249825" cy="6866467"/>
            </a:xfrm>
            <a:custGeom>
              <a:avLst/>
              <a:gdLst/>
              <a:ahLst/>
              <a:cxnLst/>
              <a:rect l="0" t="0" r="0" b="0"/>
              <a:pathLst>
                <a:path w="120000" h="120000" extrusionOk="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32" name="Shape 32"/>
            <p:cNvSpPr/>
            <p:nvPr/>
          </p:nvSpPr>
          <p:spPr>
            <a:xfrm>
              <a:off x="10371665" y="3589867"/>
              <a:ext cx="1817159" cy="3268132"/>
            </a:xfrm>
            <a:prstGeom prst="triangle">
              <a:avLst>
                <a:gd name="adj" fmla="val 100000"/>
              </a:avLst>
            </a:prstGeom>
            <a:solidFill>
              <a:schemeClr val="accent1">
                <a:alpha val="80000"/>
              </a:schemeClr>
            </a:solidFill>
            <a:ln>
              <a:noFill/>
            </a:ln>
          </p:spPr>
          <p:txBody>
            <a:bodyPr lIns="91425" tIns="91425" rIns="91425" bIns="91425" anchor="ctr" anchorCtr="0">
              <a:noAutofit/>
            </a:bodyPr>
            <a:lstStyle/>
            <a:p>
              <a:endParaRPr sz="1100"/>
            </a:p>
          </p:txBody>
        </p:sp>
        <p:sp>
          <p:nvSpPr>
            <p:cNvPr id="33" name="Shape 33"/>
            <p:cNvSpPr/>
            <p:nvPr/>
          </p:nvSpPr>
          <p:spPr>
            <a:xfrm rot="10800000">
              <a:off x="0" y="0"/>
              <a:ext cx="842596" cy="5666154"/>
            </a:xfrm>
            <a:prstGeom prst="triangle">
              <a:avLst>
                <a:gd name="adj" fmla="val 100000"/>
              </a:avLst>
            </a:prstGeom>
            <a:solidFill>
              <a:schemeClr val="accent1">
                <a:alpha val="84705"/>
              </a:schemeClr>
            </a:solidFill>
            <a:ln>
              <a:noFill/>
            </a:ln>
          </p:spPr>
          <p:txBody>
            <a:bodyPr lIns="91425" tIns="91425" rIns="91425" bIns="91425" anchor="ctr" anchorCtr="0">
              <a:noAutofit/>
            </a:bodyPr>
            <a:lstStyle/>
            <a:p>
              <a:endParaRPr sz="1100"/>
            </a:p>
          </p:txBody>
        </p:sp>
      </p:grpSp>
      <p:sp>
        <p:nvSpPr>
          <p:cNvPr id="34" name="Shape 34"/>
          <p:cNvSpPr txBox="1">
            <a:spLocks noGrp="1"/>
          </p:cNvSpPr>
          <p:nvPr>
            <p:ph type="ctrTitle"/>
          </p:nvPr>
        </p:nvSpPr>
        <p:spPr>
          <a:xfrm>
            <a:off x="1130300" y="1803400"/>
            <a:ext cx="5825202" cy="1234726"/>
          </a:xfrm>
          <a:prstGeom prst="rect">
            <a:avLst/>
          </a:prstGeom>
          <a:noFill/>
          <a:ln>
            <a:noFill/>
          </a:ln>
        </p:spPr>
        <p:txBody>
          <a:bodyPr lIns="68569" tIns="68569" rIns="68569" bIns="68569" anchor="b" anchorCtr="0"/>
          <a:lstStyle>
            <a:lvl1pPr marL="0" marR="0" lvl="0" indent="0" algn="r" rtl="0">
              <a:spcBef>
                <a:spcPts val="0"/>
              </a:spcBef>
              <a:buClr>
                <a:schemeClr val="accent1"/>
              </a:buClr>
              <a:buFont typeface="Trebuchet MS"/>
              <a:buNone/>
              <a:defRPr sz="41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35" name="Shape 35"/>
          <p:cNvSpPr txBox="1">
            <a:spLocks noGrp="1"/>
          </p:cNvSpPr>
          <p:nvPr>
            <p:ph type="subTitle" idx="1"/>
          </p:nvPr>
        </p:nvSpPr>
        <p:spPr>
          <a:xfrm>
            <a:off x="1130300" y="3038125"/>
            <a:ext cx="5825202" cy="822674"/>
          </a:xfrm>
          <a:prstGeom prst="rect">
            <a:avLst/>
          </a:prstGeom>
          <a:noFill/>
          <a:ln>
            <a:noFill/>
          </a:ln>
        </p:spPr>
        <p:txBody>
          <a:bodyPr lIns="68569" tIns="68569" rIns="68569" bIns="68569" anchor="t" anchorCtr="0"/>
          <a:lstStyle>
            <a:lvl1pPr marL="0" marR="0" lvl="0" indent="0" algn="r" rtl="0">
              <a:spcBef>
                <a:spcPts val="750"/>
              </a:spcBef>
              <a:spcAft>
                <a:spcPts val="0"/>
              </a:spcAft>
              <a:buClr>
                <a:schemeClr val="accent1"/>
              </a:buClr>
              <a:buFont typeface="Noto Sans Symbols"/>
              <a:buNone/>
              <a:defRPr sz="1400" b="0" i="0" u="none" strike="noStrike" cap="none">
                <a:solidFill>
                  <a:srgbClr val="7F7F7F"/>
                </a:solidFill>
                <a:latin typeface="Trebuchet MS"/>
                <a:ea typeface="Trebuchet MS"/>
                <a:cs typeface="Trebuchet MS"/>
                <a:sym typeface="Trebuchet MS"/>
              </a:defRPr>
            </a:lvl1pPr>
            <a:lvl2pPr marL="342900" marR="0" lvl="1" indent="0" algn="ctr"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2pPr>
            <a:lvl3pPr marL="685800" marR="0" lvl="2" indent="0" algn="ctr"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3pPr>
            <a:lvl4pPr marL="1028700" marR="0" lvl="3"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4pPr>
            <a:lvl5pPr marL="1371600" marR="0" lvl="4"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5pPr>
            <a:lvl6pPr marL="1714500" marR="0" lvl="5"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6pPr>
            <a:lvl7pPr marL="2057400" marR="0" lvl="6"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7pPr>
            <a:lvl8pPr marL="2400300" marR="0" lvl="7"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8pPr>
            <a:lvl9pPr marL="2743200" marR="0" lvl="8" indent="0" algn="ctr" rtl="0">
              <a:spcBef>
                <a:spcPts val="750"/>
              </a:spcBef>
              <a:spcAft>
                <a:spcPts val="0"/>
              </a:spcAft>
              <a:buClr>
                <a:schemeClr val="accent1"/>
              </a:buClr>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36" name="Shape 36"/>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37" name="Shape 37"/>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38" name="Shape 38"/>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52688770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41" name="Shape 41"/>
          <p:cNvSpPr txBox="1">
            <a:spLocks noGrp="1"/>
          </p:cNvSpPr>
          <p:nvPr>
            <p:ph type="body" idx="1"/>
          </p:nvPr>
        </p:nvSpPr>
        <p:spPr>
          <a:xfrm>
            <a:off x="508000" y="1620442"/>
            <a:ext cx="6447501" cy="2910580"/>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42" name="Shape 42"/>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43" name="Shape 43"/>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44" name="Shape 44"/>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322895837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47" name="Shape 47"/>
          <p:cNvSpPr txBox="1">
            <a:spLocks noGrp="1"/>
          </p:cNvSpPr>
          <p:nvPr>
            <p:ph type="body" idx="1"/>
          </p:nvPr>
        </p:nvSpPr>
        <p:spPr>
          <a:xfrm>
            <a:off x="508000" y="1620442"/>
            <a:ext cx="3138026" cy="2910578"/>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48" name="Shape 48"/>
          <p:cNvSpPr txBox="1">
            <a:spLocks noGrp="1"/>
          </p:cNvSpPr>
          <p:nvPr>
            <p:ph type="body" idx="2"/>
          </p:nvPr>
        </p:nvSpPr>
        <p:spPr>
          <a:xfrm>
            <a:off x="3817477" y="1620442"/>
            <a:ext cx="3138025" cy="2910580"/>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49" name="Shape 49"/>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0" name="Shape 50"/>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1" name="Shape 51"/>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124648161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508001" y="2025650"/>
            <a:ext cx="6447501" cy="1369935"/>
          </a:xfrm>
          <a:prstGeom prst="rect">
            <a:avLst/>
          </a:prstGeom>
          <a:noFill/>
          <a:ln>
            <a:noFill/>
          </a:ln>
        </p:spPr>
        <p:txBody>
          <a:bodyPr lIns="68569" tIns="68569" rIns="68569" bIns="68569" anchor="b" anchorCtr="0"/>
          <a:lstStyle>
            <a:lvl1pPr marL="0" marR="0" lvl="0" indent="0" algn="l" rtl="0">
              <a:spcBef>
                <a:spcPts val="0"/>
              </a:spcBef>
              <a:buClr>
                <a:schemeClr val="accent1"/>
              </a:buClr>
              <a:buFont typeface="Trebuchet MS"/>
              <a:buNone/>
              <a:defRPr sz="30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54" name="Shape 54"/>
          <p:cNvSpPr txBox="1">
            <a:spLocks noGrp="1"/>
          </p:cNvSpPr>
          <p:nvPr>
            <p:ph type="body" idx="1"/>
          </p:nvPr>
        </p:nvSpPr>
        <p:spPr>
          <a:xfrm>
            <a:off x="508001" y="3395586"/>
            <a:ext cx="6447501" cy="645299"/>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1500" b="0" i="0" u="none" strike="noStrike" cap="none">
                <a:solidFill>
                  <a:srgbClr val="7F7F7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55" name="Shape 55"/>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6" name="Shape 56"/>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57" name="Shape 57"/>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125568365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60" name="Shape 60"/>
          <p:cNvSpPr txBox="1">
            <a:spLocks noGrp="1"/>
          </p:cNvSpPr>
          <p:nvPr>
            <p:ph type="body" idx="1"/>
          </p:nvPr>
        </p:nvSpPr>
        <p:spPr>
          <a:xfrm>
            <a:off x="506809" y="1620737"/>
            <a:ext cx="3139217" cy="432197"/>
          </a:xfrm>
          <a:prstGeom prst="rect">
            <a:avLst/>
          </a:prstGeom>
          <a:noFill/>
          <a:ln>
            <a:noFill/>
          </a:ln>
        </p:spPr>
        <p:txBody>
          <a:bodyPr lIns="68569" tIns="68569" rIns="68569" bIns="68569" anchor="b" anchorCtr="0"/>
          <a:lstStyle>
            <a:lvl1pPr marL="0" marR="0" lvl="0" indent="0" algn="l" rtl="0">
              <a:spcBef>
                <a:spcPts val="750"/>
              </a:spcBef>
              <a:spcAft>
                <a:spcPts val="0"/>
              </a:spcAft>
              <a:buClr>
                <a:schemeClr val="accent1"/>
              </a:buClr>
              <a:buFont typeface="Noto Sans Symbols"/>
              <a:buNone/>
              <a:defRPr sz="18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500" b="1"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400" b="1"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61" name="Shape 61"/>
          <p:cNvSpPr txBox="1">
            <a:spLocks noGrp="1"/>
          </p:cNvSpPr>
          <p:nvPr>
            <p:ph type="body" idx="2"/>
          </p:nvPr>
        </p:nvSpPr>
        <p:spPr>
          <a:xfrm>
            <a:off x="506809" y="2052933"/>
            <a:ext cx="3139217" cy="2478088"/>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62" name="Shape 62"/>
          <p:cNvSpPr txBox="1">
            <a:spLocks noGrp="1"/>
          </p:cNvSpPr>
          <p:nvPr>
            <p:ph type="body" idx="3"/>
          </p:nvPr>
        </p:nvSpPr>
        <p:spPr>
          <a:xfrm>
            <a:off x="3816287" y="1620737"/>
            <a:ext cx="3139213" cy="432197"/>
          </a:xfrm>
          <a:prstGeom prst="rect">
            <a:avLst/>
          </a:prstGeom>
          <a:noFill/>
          <a:ln>
            <a:noFill/>
          </a:ln>
        </p:spPr>
        <p:txBody>
          <a:bodyPr lIns="68569" tIns="68569" rIns="68569" bIns="68569" anchor="b" anchorCtr="0"/>
          <a:lstStyle>
            <a:lvl1pPr marL="0" marR="0" lvl="0" indent="0" algn="l" rtl="0">
              <a:spcBef>
                <a:spcPts val="750"/>
              </a:spcBef>
              <a:spcAft>
                <a:spcPts val="0"/>
              </a:spcAft>
              <a:buClr>
                <a:schemeClr val="accent1"/>
              </a:buClr>
              <a:buFont typeface="Noto Sans Symbols"/>
              <a:buNone/>
              <a:defRPr sz="18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500" b="1"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400" b="1"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63" name="Shape 63"/>
          <p:cNvSpPr txBox="1">
            <a:spLocks noGrp="1"/>
          </p:cNvSpPr>
          <p:nvPr>
            <p:ph type="body" idx="4"/>
          </p:nvPr>
        </p:nvSpPr>
        <p:spPr>
          <a:xfrm>
            <a:off x="3816287" y="2052933"/>
            <a:ext cx="3139212" cy="2478088"/>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64" name="Shape 64"/>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5" name="Shape 65"/>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66" name="Shape 66"/>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39928052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69" name="Shape 69"/>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70" name="Shape 70"/>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71" name="Shape 71"/>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320988142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2"/>
        <p:cNvGrpSpPr/>
        <p:nvPr/>
      </p:nvGrpSpPr>
      <p:grpSpPr>
        <a:xfrm>
          <a:off x="0" y="0"/>
          <a:ext cx="0" cy="0"/>
          <a:chOff x="0" y="0"/>
          <a:chExt cx="0" cy="0"/>
        </a:xfrm>
      </p:grpSpPr>
      <p:sp>
        <p:nvSpPr>
          <p:cNvPr id="73" name="Shape 73"/>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74" name="Shape 74"/>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75" name="Shape 75"/>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416884671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508000" y="1123953"/>
            <a:ext cx="2890895" cy="958849"/>
          </a:xfrm>
          <a:prstGeom prst="rect">
            <a:avLst/>
          </a:prstGeom>
          <a:noFill/>
          <a:ln>
            <a:noFill/>
          </a:ln>
        </p:spPr>
        <p:txBody>
          <a:bodyPr lIns="68569" tIns="68569" rIns="68569" bIns="68569" anchor="b" anchorCtr="0"/>
          <a:lstStyle>
            <a:lvl1pPr marL="0" marR="0" lvl="0" indent="0" algn="l" rtl="0">
              <a:spcBef>
                <a:spcPts val="0"/>
              </a:spcBef>
              <a:buClr>
                <a:schemeClr val="accent1"/>
              </a:buClr>
              <a:buFont typeface="Trebuchet MS"/>
              <a:buNone/>
              <a:defRPr sz="15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78" name="Shape 78"/>
          <p:cNvSpPr txBox="1">
            <a:spLocks noGrp="1"/>
          </p:cNvSpPr>
          <p:nvPr>
            <p:ph type="body" idx="1"/>
          </p:nvPr>
        </p:nvSpPr>
        <p:spPr>
          <a:xfrm>
            <a:off x="3570345" y="386193"/>
            <a:ext cx="3385155" cy="4144828"/>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79" name="Shape 79"/>
          <p:cNvSpPr txBox="1">
            <a:spLocks noGrp="1"/>
          </p:cNvSpPr>
          <p:nvPr>
            <p:ph type="body" idx="2"/>
          </p:nvPr>
        </p:nvSpPr>
        <p:spPr>
          <a:xfrm>
            <a:off x="508000" y="2082801"/>
            <a:ext cx="2890895" cy="1938336"/>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1100" b="0" i="0" u="none" strike="noStrike" cap="none">
                <a:solidFill>
                  <a:srgbClr val="3F3F3F"/>
                </a:solidFill>
                <a:latin typeface="Trebuchet MS"/>
                <a:ea typeface="Trebuchet MS"/>
                <a:cs typeface="Trebuchet MS"/>
                <a:sym typeface="Trebuchet MS"/>
              </a:defRPr>
            </a:lvl1pPr>
            <a:lvl2pPr marL="342797" marR="0" lvl="1" indent="-9422" algn="l" rtl="0">
              <a:spcBef>
                <a:spcPts val="750"/>
              </a:spcBef>
              <a:spcAft>
                <a:spcPts val="0"/>
              </a:spcAft>
              <a:buClr>
                <a:schemeClr val="accent1"/>
              </a:buClr>
              <a:buFont typeface="Noto Sans Symbols"/>
              <a:buNone/>
              <a:defRPr sz="1100" b="0" i="0" u="none" strike="noStrike" cap="none">
                <a:solidFill>
                  <a:srgbClr val="3F3F3F"/>
                </a:solidFill>
                <a:latin typeface="Trebuchet MS"/>
                <a:ea typeface="Trebuchet MS"/>
                <a:cs typeface="Trebuchet MS"/>
                <a:sym typeface="Trebuchet MS"/>
              </a:defRPr>
            </a:lvl2pPr>
            <a:lvl3pPr marL="685595" marR="0" lvl="2" indent="-9319"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3pPr>
            <a:lvl4pPr marL="1028392" marR="0" lvl="3" indent="-9216"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4pPr>
            <a:lvl5pPr marL="1371188" marR="0" lvl="4" indent="-9113"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5pPr>
            <a:lvl6pPr marL="1713986" marR="0" lvl="5" indent="-9010"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6pPr>
            <a:lvl7pPr marL="2056783" marR="0" lvl="6" indent="-8907"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7pPr>
            <a:lvl8pPr marL="2399580" marR="0" lvl="7" indent="-8804"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8pPr>
            <a:lvl9pPr marL="2742377" marR="0" lvl="8" indent="-8702"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9pPr>
          </a:lstStyle>
          <a:p>
            <a:endParaRPr/>
          </a:p>
        </p:txBody>
      </p:sp>
      <p:sp>
        <p:nvSpPr>
          <p:cNvPr id="80" name="Shape 80"/>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1" name="Shape 81"/>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2" name="Shape 82"/>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45439452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508000" y="3600450"/>
            <a:ext cx="6447500" cy="425053"/>
          </a:xfrm>
          <a:prstGeom prst="rect">
            <a:avLst/>
          </a:prstGeom>
          <a:noFill/>
          <a:ln>
            <a:noFill/>
          </a:ln>
        </p:spPr>
        <p:txBody>
          <a:bodyPr lIns="68569" tIns="68569" rIns="68569" bIns="68569" anchor="b" anchorCtr="0"/>
          <a:lstStyle>
            <a:lvl1pPr marL="0" marR="0" lvl="0" indent="0" algn="l" rtl="0">
              <a:spcBef>
                <a:spcPts val="0"/>
              </a:spcBef>
              <a:buClr>
                <a:schemeClr val="accent1"/>
              </a:buClr>
              <a:buFont typeface="Trebuchet MS"/>
              <a:buNone/>
              <a:defRPr sz="18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85" name="Shape 85"/>
          <p:cNvSpPr>
            <a:spLocks noGrp="1"/>
          </p:cNvSpPr>
          <p:nvPr>
            <p:ph type="pic" idx="2"/>
          </p:nvPr>
        </p:nvSpPr>
        <p:spPr>
          <a:xfrm>
            <a:off x="508000" y="457200"/>
            <a:ext cx="6447501" cy="2884289"/>
          </a:xfrm>
          <a:prstGeom prst="rect">
            <a:avLst/>
          </a:prstGeom>
          <a:noFill/>
          <a:ln>
            <a:noFill/>
          </a:ln>
        </p:spPr>
        <p:txBody>
          <a:bodyPr lIns="68569" tIns="68569" rIns="68569" bIns="68569" anchor="t" anchorCtr="0"/>
          <a:lstStyle>
            <a:lvl1pPr marL="0" marR="0" lvl="0" indent="0" algn="ctr"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86" name="Shape 86"/>
          <p:cNvSpPr txBox="1">
            <a:spLocks noGrp="1"/>
          </p:cNvSpPr>
          <p:nvPr>
            <p:ph type="body" idx="1"/>
          </p:nvPr>
        </p:nvSpPr>
        <p:spPr>
          <a:xfrm>
            <a:off x="508000" y="4025503"/>
            <a:ext cx="6447500" cy="505518"/>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800" b="0"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700" b="0" i="0" u="none" strike="noStrike" cap="none">
                <a:solidFill>
                  <a:srgbClr val="3F3F3F"/>
                </a:solidFill>
                <a:latin typeface="Trebuchet MS"/>
                <a:ea typeface="Trebuchet MS"/>
                <a:cs typeface="Trebuchet MS"/>
                <a:sym typeface="Trebuchet MS"/>
              </a:defRPr>
            </a:lvl9pPr>
          </a:lstStyle>
          <a:p>
            <a:endParaRPr/>
          </a:p>
        </p:txBody>
      </p:sp>
      <p:sp>
        <p:nvSpPr>
          <p:cNvPr id="87" name="Shape 87"/>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8" name="Shape 88"/>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89" name="Shape 89"/>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0341253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508001" y="457201"/>
            <a:ext cx="6447501" cy="2552699"/>
          </a:xfrm>
          <a:prstGeom prst="rect">
            <a:avLst/>
          </a:prstGeom>
          <a:noFill/>
          <a:ln>
            <a:noFill/>
          </a:ln>
        </p:spPr>
        <p:txBody>
          <a:bodyPr lIns="68569" tIns="68569" rIns="68569" bIns="68569" anchor="ctr" anchorCtr="0"/>
          <a:lstStyle>
            <a:lvl1pPr marL="0" marR="0" lvl="0" indent="0" algn="l" rtl="0">
              <a:spcBef>
                <a:spcPts val="0"/>
              </a:spcBef>
              <a:buClr>
                <a:schemeClr val="accent1"/>
              </a:buClr>
              <a:buFont typeface="Trebuchet MS"/>
              <a:buNone/>
              <a:defRPr sz="33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92" name="Shape 92"/>
          <p:cNvSpPr txBox="1">
            <a:spLocks noGrp="1"/>
          </p:cNvSpPr>
          <p:nvPr>
            <p:ph type="body" idx="1"/>
          </p:nvPr>
        </p:nvSpPr>
        <p:spPr>
          <a:xfrm>
            <a:off x="508001" y="3352800"/>
            <a:ext cx="6447501" cy="1178221"/>
          </a:xfrm>
          <a:prstGeom prst="rect">
            <a:avLst/>
          </a:prstGeom>
          <a:noFill/>
          <a:ln>
            <a:noFill/>
          </a:ln>
        </p:spPr>
        <p:txBody>
          <a:bodyPr lIns="68569" tIns="68569" rIns="68569" bIns="68569" anchor="ctr" anchorCtr="0"/>
          <a:lstStyle>
            <a:lvl1pPr marL="0" marR="0" lvl="0" indent="0" algn="l" rtl="0">
              <a:spcBef>
                <a:spcPts val="750"/>
              </a:spcBef>
              <a:spcAft>
                <a:spcPts val="0"/>
              </a:spcAft>
              <a:buClr>
                <a:schemeClr val="accent1"/>
              </a:buClr>
              <a:buFont typeface="Noto Sans Symbols"/>
              <a:buNone/>
              <a:defRPr sz="14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93" name="Shape 93"/>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94" name="Shape 94"/>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95" name="Shape 95"/>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1391890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4"/>
            <a:ext cx="3657600" cy="2343151"/>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919839837"/>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698500" y="457200"/>
            <a:ext cx="6070601" cy="2266949"/>
          </a:xfrm>
          <a:prstGeom prst="rect">
            <a:avLst/>
          </a:prstGeom>
          <a:noFill/>
          <a:ln>
            <a:noFill/>
          </a:ln>
        </p:spPr>
        <p:txBody>
          <a:bodyPr lIns="68569" tIns="68569" rIns="68569" bIns="68569" anchor="ctr" anchorCtr="0"/>
          <a:lstStyle>
            <a:lvl1pPr marL="0" marR="0" lvl="0" indent="0" algn="l" rtl="0">
              <a:spcBef>
                <a:spcPts val="0"/>
              </a:spcBef>
              <a:buClr>
                <a:schemeClr val="accent1"/>
              </a:buClr>
              <a:buFont typeface="Trebuchet MS"/>
              <a:buNone/>
              <a:defRPr sz="33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98" name="Shape 98"/>
          <p:cNvSpPr txBox="1">
            <a:spLocks noGrp="1"/>
          </p:cNvSpPr>
          <p:nvPr>
            <p:ph type="body" idx="1"/>
          </p:nvPr>
        </p:nvSpPr>
        <p:spPr>
          <a:xfrm>
            <a:off x="1024604" y="2724150"/>
            <a:ext cx="5418393" cy="285750"/>
          </a:xfrm>
          <a:prstGeom prst="rect">
            <a:avLst/>
          </a:prstGeom>
          <a:noFill/>
          <a:ln>
            <a:noFill/>
          </a:ln>
        </p:spPr>
        <p:txBody>
          <a:bodyPr lIns="68569" tIns="68569" rIns="68569" bIns="68569" anchor="ctr" anchorCtr="0"/>
          <a:lstStyle>
            <a:lvl1pPr marL="0" marR="0" lvl="0" indent="0" algn="l" rtl="0">
              <a:spcBef>
                <a:spcPts val="750"/>
              </a:spcBef>
              <a:spcAft>
                <a:spcPts val="0"/>
              </a:spcAft>
              <a:buClr>
                <a:schemeClr val="accent1"/>
              </a:buClr>
              <a:buFont typeface="Noto Sans Symbols"/>
              <a:buNone/>
              <a:defRPr sz="1200" b="0" i="0" u="none" strike="noStrike" cap="none">
                <a:solidFill>
                  <a:srgbClr val="7F7F7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100" b="0"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99" name="Shape 99"/>
          <p:cNvSpPr txBox="1">
            <a:spLocks noGrp="1"/>
          </p:cNvSpPr>
          <p:nvPr>
            <p:ph type="body" idx="2"/>
          </p:nvPr>
        </p:nvSpPr>
        <p:spPr>
          <a:xfrm>
            <a:off x="508001" y="3352800"/>
            <a:ext cx="6447501" cy="1178221"/>
          </a:xfrm>
          <a:prstGeom prst="rect">
            <a:avLst/>
          </a:prstGeom>
          <a:noFill/>
          <a:ln>
            <a:noFill/>
          </a:ln>
        </p:spPr>
        <p:txBody>
          <a:bodyPr lIns="68569" tIns="68569" rIns="68569" bIns="68569" anchor="ctr" anchorCtr="0"/>
          <a:lstStyle>
            <a:lvl1pPr marL="0" marR="0" lvl="0" indent="0" algn="l" rtl="0">
              <a:spcBef>
                <a:spcPts val="750"/>
              </a:spcBef>
              <a:spcAft>
                <a:spcPts val="0"/>
              </a:spcAft>
              <a:buClr>
                <a:schemeClr val="accent1"/>
              </a:buClr>
              <a:buFont typeface="Noto Sans Symbols"/>
              <a:buNone/>
              <a:defRPr sz="14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00" name="Shape 100"/>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01" name="Shape 101"/>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02" name="Shape 102"/>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
        <p:nvSpPr>
          <p:cNvPr id="103" name="Shape 103"/>
          <p:cNvSpPr txBox="1"/>
          <p:nvPr/>
        </p:nvSpPr>
        <p:spPr>
          <a:xfrm>
            <a:off x="406403" y="592783"/>
            <a:ext cx="457199" cy="438582"/>
          </a:xfrm>
          <a:prstGeom prst="rect">
            <a:avLst/>
          </a:prstGeom>
          <a:noFill/>
          <a:ln>
            <a:noFill/>
          </a:ln>
        </p:spPr>
        <p:txBody>
          <a:bodyPr lIns="68569" tIns="34275" rIns="68569" bIns="34275" anchor="ctr" anchorCtr="0">
            <a:noAutofit/>
          </a:bodyPr>
          <a:lstStyle/>
          <a:p>
            <a:pPr>
              <a:buSzPct val="25000"/>
            </a:pPr>
            <a:r>
              <a:rPr lang="en-US" sz="6000">
                <a:solidFill>
                  <a:srgbClr val="BFE471"/>
                </a:solidFill>
              </a:rPr>
              <a:t>“</a:t>
            </a:r>
          </a:p>
        </p:txBody>
      </p:sp>
      <p:sp>
        <p:nvSpPr>
          <p:cNvPr id="104" name="Shape 104"/>
          <p:cNvSpPr txBox="1"/>
          <p:nvPr/>
        </p:nvSpPr>
        <p:spPr>
          <a:xfrm>
            <a:off x="6669758" y="2164917"/>
            <a:ext cx="457199" cy="438582"/>
          </a:xfrm>
          <a:prstGeom prst="rect">
            <a:avLst/>
          </a:prstGeom>
          <a:noFill/>
          <a:ln>
            <a:noFill/>
          </a:ln>
        </p:spPr>
        <p:txBody>
          <a:bodyPr lIns="68569" tIns="34275" rIns="68569" bIns="34275" anchor="ctr" anchorCtr="0">
            <a:noAutofit/>
          </a:bodyPr>
          <a:lstStyle/>
          <a:p>
            <a:pPr>
              <a:buSzPct val="25000"/>
            </a:pPr>
            <a:r>
              <a:rPr lang="en-US" sz="6000">
                <a:solidFill>
                  <a:srgbClr val="BFE471"/>
                </a:solidFill>
              </a:rPr>
              <a:t>”</a:t>
            </a:r>
          </a:p>
        </p:txBody>
      </p:sp>
    </p:spTree>
    <p:extLst>
      <p:ext uri="{BB962C8B-B14F-4D97-AF65-F5344CB8AC3E}">
        <p14:creationId xmlns:p14="http://schemas.microsoft.com/office/powerpoint/2010/main" val="612255181"/>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508001" y="1448992"/>
            <a:ext cx="6447501" cy="1946594"/>
          </a:xfrm>
          <a:prstGeom prst="rect">
            <a:avLst/>
          </a:prstGeom>
          <a:noFill/>
          <a:ln>
            <a:noFill/>
          </a:ln>
        </p:spPr>
        <p:txBody>
          <a:bodyPr lIns="68569" tIns="68569" rIns="68569" bIns="68569" anchor="b" anchorCtr="0"/>
          <a:lstStyle>
            <a:lvl1pPr marL="0" marR="0" lvl="0" indent="0" algn="l" rtl="0">
              <a:spcBef>
                <a:spcPts val="0"/>
              </a:spcBef>
              <a:buClr>
                <a:schemeClr val="accent1"/>
              </a:buClr>
              <a:buFont typeface="Trebuchet MS"/>
              <a:buNone/>
              <a:defRPr sz="33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107" name="Shape 107"/>
          <p:cNvSpPr txBox="1">
            <a:spLocks noGrp="1"/>
          </p:cNvSpPr>
          <p:nvPr>
            <p:ph type="body" idx="1"/>
          </p:nvPr>
        </p:nvSpPr>
        <p:spPr>
          <a:xfrm>
            <a:off x="508001" y="3395586"/>
            <a:ext cx="6447501" cy="1135436"/>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14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08" name="Shape 108"/>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09" name="Shape 109"/>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0" name="Shape 110"/>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4189436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698500" y="457200"/>
            <a:ext cx="6070601" cy="2266949"/>
          </a:xfrm>
          <a:prstGeom prst="rect">
            <a:avLst/>
          </a:prstGeom>
          <a:noFill/>
          <a:ln>
            <a:noFill/>
          </a:ln>
        </p:spPr>
        <p:txBody>
          <a:bodyPr lIns="68569" tIns="68569" rIns="68569" bIns="68569" anchor="ctr" anchorCtr="0"/>
          <a:lstStyle>
            <a:lvl1pPr marL="0" marR="0" lvl="0" indent="0" algn="l" rtl="0">
              <a:spcBef>
                <a:spcPts val="0"/>
              </a:spcBef>
              <a:buClr>
                <a:schemeClr val="accent1"/>
              </a:buClr>
              <a:buFont typeface="Trebuchet MS"/>
              <a:buNone/>
              <a:defRPr sz="33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113" name="Shape 113"/>
          <p:cNvSpPr txBox="1">
            <a:spLocks noGrp="1"/>
          </p:cNvSpPr>
          <p:nvPr>
            <p:ph type="body" idx="1"/>
          </p:nvPr>
        </p:nvSpPr>
        <p:spPr>
          <a:xfrm>
            <a:off x="507998" y="3009900"/>
            <a:ext cx="6447501" cy="385685"/>
          </a:xfrm>
          <a:prstGeom prst="rect">
            <a:avLst/>
          </a:prstGeom>
          <a:noFill/>
          <a:ln>
            <a:noFill/>
          </a:ln>
        </p:spPr>
        <p:txBody>
          <a:bodyPr lIns="68569" tIns="68569" rIns="68569" bIns="68569" anchor="b" anchorCtr="0"/>
          <a:lstStyle>
            <a:lvl1pPr marL="0" marR="0" lvl="0" indent="0" algn="l" rtl="0">
              <a:spcBef>
                <a:spcPts val="750"/>
              </a:spcBef>
              <a:spcAft>
                <a:spcPts val="0"/>
              </a:spcAft>
              <a:buClr>
                <a:schemeClr val="accent1"/>
              </a:buClr>
              <a:buFont typeface="Noto Sans Symbols"/>
              <a:buNone/>
              <a:defRPr sz="1800" b="0" i="0" u="none" strike="noStrike" cap="none">
                <a:solidFill>
                  <a:srgbClr val="3F3F3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100" b="0"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14" name="Shape 114"/>
          <p:cNvSpPr txBox="1">
            <a:spLocks noGrp="1"/>
          </p:cNvSpPr>
          <p:nvPr>
            <p:ph type="body" idx="2"/>
          </p:nvPr>
        </p:nvSpPr>
        <p:spPr>
          <a:xfrm>
            <a:off x="508001" y="3395586"/>
            <a:ext cx="6447501" cy="1135436"/>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1400" b="0" i="0" u="none" strike="noStrike" cap="none">
                <a:solidFill>
                  <a:srgbClr val="7F7F7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15" name="Shape 115"/>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6" name="Shape 116"/>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7" name="Shape 117"/>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
        <p:nvSpPr>
          <p:cNvPr id="118" name="Shape 118"/>
          <p:cNvSpPr txBox="1"/>
          <p:nvPr/>
        </p:nvSpPr>
        <p:spPr>
          <a:xfrm>
            <a:off x="406403" y="592783"/>
            <a:ext cx="457199" cy="438582"/>
          </a:xfrm>
          <a:prstGeom prst="rect">
            <a:avLst/>
          </a:prstGeom>
          <a:noFill/>
          <a:ln>
            <a:noFill/>
          </a:ln>
        </p:spPr>
        <p:txBody>
          <a:bodyPr lIns="68569" tIns="34275" rIns="68569" bIns="34275" anchor="ctr" anchorCtr="0">
            <a:noAutofit/>
          </a:bodyPr>
          <a:lstStyle/>
          <a:p>
            <a:pPr>
              <a:buSzPct val="25000"/>
            </a:pPr>
            <a:r>
              <a:rPr lang="en-US" sz="6000">
                <a:solidFill>
                  <a:srgbClr val="BFE471"/>
                </a:solidFill>
              </a:rPr>
              <a:t>“</a:t>
            </a:r>
          </a:p>
        </p:txBody>
      </p:sp>
      <p:sp>
        <p:nvSpPr>
          <p:cNvPr id="119" name="Shape 119"/>
          <p:cNvSpPr txBox="1"/>
          <p:nvPr/>
        </p:nvSpPr>
        <p:spPr>
          <a:xfrm>
            <a:off x="6669758" y="2164917"/>
            <a:ext cx="457199" cy="438582"/>
          </a:xfrm>
          <a:prstGeom prst="rect">
            <a:avLst/>
          </a:prstGeom>
          <a:noFill/>
          <a:ln>
            <a:noFill/>
          </a:ln>
        </p:spPr>
        <p:txBody>
          <a:bodyPr lIns="68569" tIns="34275" rIns="68569" bIns="34275" anchor="ctr" anchorCtr="0">
            <a:noAutofit/>
          </a:bodyPr>
          <a:lstStyle/>
          <a:p>
            <a:pPr>
              <a:buSzPct val="25000"/>
            </a:pPr>
            <a:r>
              <a:rPr lang="en-US" sz="6000">
                <a:solidFill>
                  <a:srgbClr val="BFE471"/>
                </a:solidFill>
              </a:rPr>
              <a:t>”</a:t>
            </a:r>
          </a:p>
        </p:txBody>
      </p:sp>
    </p:spTree>
    <p:extLst>
      <p:ext uri="{BB962C8B-B14F-4D97-AF65-F5344CB8AC3E}">
        <p14:creationId xmlns:p14="http://schemas.microsoft.com/office/powerpoint/2010/main" val="371977666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514349" y="457200"/>
            <a:ext cx="6441152" cy="2266949"/>
          </a:xfrm>
          <a:prstGeom prst="rect">
            <a:avLst/>
          </a:prstGeom>
          <a:noFill/>
          <a:ln>
            <a:noFill/>
          </a:ln>
        </p:spPr>
        <p:txBody>
          <a:bodyPr lIns="68569" tIns="68569" rIns="68569" bIns="68569" anchor="ctr" anchorCtr="0"/>
          <a:lstStyle>
            <a:lvl1pPr marL="0" marR="0" lvl="0" indent="0" algn="l" rtl="0">
              <a:spcBef>
                <a:spcPts val="0"/>
              </a:spcBef>
              <a:buClr>
                <a:schemeClr val="accent1"/>
              </a:buClr>
              <a:buFont typeface="Trebuchet MS"/>
              <a:buNone/>
              <a:defRPr sz="33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122" name="Shape 122"/>
          <p:cNvSpPr txBox="1">
            <a:spLocks noGrp="1"/>
          </p:cNvSpPr>
          <p:nvPr>
            <p:ph type="body" idx="1"/>
          </p:nvPr>
        </p:nvSpPr>
        <p:spPr>
          <a:xfrm>
            <a:off x="507998" y="3009900"/>
            <a:ext cx="6447501" cy="385685"/>
          </a:xfrm>
          <a:prstGeom prst="rect">
            <a:avLst/>
          </a:prstGeom>
          <a:noFill/>
          <a:ln>
            <a:noFill/>
          </a:ln>
        </p:spPr>
        <p:txBody>
          <a:bodyPr lIns="68569" tIns="68569" rIns="68569" bIns="68569" anchor="b" anchorCtr="0"/>
          <a:lstStyle>
            <a:lvl1pPr marL="0" marR="0" lvl="0" indent="0" algn="l" rtl="0">
              <a:spcBef>
                <a:spcPts val="750"/>
              </a:spcBef>
              <a:spcAft>
                <a:spcPts val="0"/>
              </a:spcAft>
              <a:buClr>
                <a:schemeClr val="accent1"/>
              </a:buClr>
              <a:buFont typeface="Noto Sans Symbols"/>
              <a:buNone/>
              <a:defRPr sz="1800" b="0" i="0" u="none" strike="noStrike" cap="none">
                <a:solidFill>
                  <a:schemeClr val="accent1"/>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200" b="0" i="0" u="none" strike="noStrike" cap="none">
                <a:solidFill>
                  <a:srgbClr val="3F3F3F"/>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100" b="0" i="0" u="none" strike="noStrike" cap="none">
                <a:solidFill>
                  <a:srgbClr val="3F3F3F"/>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23" name="Shape 123"/>
          <p:cNvSpPr txBox="1">
            <a:spLocks noGrp="1"/>
          </p:cNvSpPr>
          <p:nvPr>
            <p:ph type="body" idx="2"/>
          </p:nvPr>
        </p:nvSpPr>
        <p:spPr>
          <a:xfrm>
            <a:off x="508001" y="3395586"/>
            <a:ext cx="6447501" cy="1135436"/>
          </a:xfrm>
          <a:prstGeom prst="rect">
            <a:avLst/>
          </a:prstGeom>
          <a:noFill/>
          <a:ln>
            <a:noFill/>
          </a:ln>
        </p:spPr>
        <p:txBody>
          <a:bodyPr lIns="68569" tIns="68569" rIns="68569" bIns="68569" anchor="t" anchorCtr="0"/>
          <a:lstStyle>
            <a:lvl1pPr marL="0" marR="0" lvl="0" indent="0" algn="l" rtl="0">
              <a:spcBef>
                <a:spcPts val="750"/>
              </a:spcBef>
              <a:spcAft>
                <a:spcPts val="0"/>
              </a:spcAft>
              <a:buClr>
                <a:schemeClr val="accent1"/>
              </a:buClr>
              <a:buFont typeface="Noto Sans Symbols"/>
              <a:buNone/>
              <a:defRPr sz="1400" b="0" i="0" u="none" strike="noStrike" cap="none">
                <a:solidFill>
                  <a:srgbClr val="7F7F7F"/>
                </a:solidFill>
                <a:latin typeface="Trebuchet MS"/>
                <a:ea typeface="Trebuchet MS"/>
                <a:cs typeface="Trebuchet MS"/>
                <a:sym typeface="Trebuchet MS"/>
              </a:defRPr>
            </a:lvl1pPr>
            <a:lvl2pPr marL="342900" marR="0" lvl="1" indent="0" algn="l" rtl="0">
              <a:spcBef>
                <a:spcPts val="750"/>
              </a:spcBef>
              <a:spcAft>
                <a:spcPts val="0"/>
              </a:spcAft>
              <a:buClr>
                <a:schemeClr val="accent1"/>
              </a:buClr>
              <a:buFont typeface="Noto Sans Symbols"/>
              <a:buNone/>
              <a:defRPr sz="1400" b="0" i="0" u="none" strike="noStrike" cap="none">
                <a:solidFill>
                  <a:srgbClr val="888888"/>
                </a:solidFill>
                <a:latin typeface="Trebuchet MS"/>
                <a:ea typeface="Trebuchet MS"/>
                <a:cs typeface="Trebuchet MS"/>
                <a:sym typeface="Trebuchet MS"/>
              </a:defRPr>
            </a:lvl2pPr>
            <a:lvl3pPr marL="685800" marR="0" lvl="2" indent="0" algn="l" rtl="0">
              <a:spcBef>
                <a:spcPts val="750"/>
              </a:spcBef>
              <a:spcAft>
                <a:spcPts val="0"/>
              </a:spcAft>
              <a:buClr>
                <a:schemeClr val="accent1"/>
              </a:buClr>
              <a:buFont typeface="Noto Sans Symbols"/>
              <a:buNone/>
              <a:defRPr sz="1200" b="0" i="0" u="none" strike="noStrike" cap="none">
                <a:solidFill>
                  <a:srgbClr val="888888"/>
                </a:solidFill>
                <a:latin typeface="Trebuchet MS"/>
                <a:ea typeface="Trebuchet MS"/>
                <a:cs typeface="Trebuchet MS"/>
                <a:sym typeface="Trebuchet MS"/>
              </a:defRPr>
            </a:lvl3pPr>
            <a:lvl4pPr marL="1028700" marR="0" lvl="3"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4pPr>
            <a:lvl5pPr marL="1371600" marR="0" lvl="4"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5pPr>
            <a:lvl6pPr marL="1714500" marR="0" lvl="5"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6pPr>
            <a:lvl7pPr marL="2057400" marR="0" lvl="6"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7pPr>
            <a:lvl8pPr marL="2400300" marR="0" lvl="7"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8pPr>
            <a:lvl9pPr marL="2743200" marR="0" lvl="8" indent="0" algn="l" rtl="0">
              <a:spcBef>
                <a:spcPts val="750"/>
              </a:spcBef>
              <a:spcAft>
                <a:spcPts val="0"/>
              </a:spcAft>
              <a:buClr>
                <a:schemeClr val="accent1"/>
              </a:buClr>
              <a:buFont typeface="Noto Sans Symbols"/>
              <a:buNone/>
              <a:defRPr sz="1100" b="0" i="0" u="none" strike="noStrike" cap="none">
                <a:solidFill>
                  <a:srgbClr val="888888"/>
                </a:solidFill>
                <a:latin typeface="Trebuchet MS"/>
                <a:ea typeface="Trebuchet MS"/>
                <a:cs typeface="Trebuchet MS"/>
                <a:sym typeface="Trebuchet MS"/>
              </a:defRPr>
            </a:lvl9pPr>
          </a:lstStyle>
          <a:p>
            <a:endParaRPr/>
          </a:p>
        </p:txBody>
      </p:sp>
      <p:sp>
        <p:nvSpPr>
          <p:cNvPr id="124" name="Shape 124"/>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25" name="Shape 125"/>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26" name="Shape 126"/>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1042530445"/>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129" name="Shape 129"/>
          <p:cNvSpPr txBox="1">
            <a:spLocks noGrp="1"/>
          </p:cNvSpPr>
          <p:nvPr>
            <p:ph type="body" idx="1"/>
          </p:nvPr>
        </p:nvSpPr>
        <p:spPr>
          <a:xfrm rot="5400000">
            <a:off x="2276461" y="-148019"/>
            <a:ext cx="2910580" cy="6447501"/>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0" name="Shape 130"/>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1" name="Shape 131"/>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2" name="Shape 132"/>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71883515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4495738" y="1937214"/>
            <a:ext cx="3938588" cy="978557"/>
          </a:xfrm>
          <a:prstGeom prst="rect">
            <a:avLst/>
          </a:prstGeom>
          <a:noFill/>
          <a:ln>
            <a:noFill/>
          </a:ln>
        </p:spPr>
        <p:txBody>
          <a:bodyPr lIns="68569" tIns="68569" rIns="68569" bIns="68569" anchor="ctr" anchorCtr="0"/>
          <a:lstStyle>
            <a:lvl1pPr marL="0" marR="0" lvl="0" indent="0" algn="l" rtl="0">
              <a:spcBef>
                <a:spcPts val="0"/>
              </a:spcBef>
              <a:buClr>
                <a:schemeClr val="accent1"/>
              </a:buClr>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400" b="0" i="0" u="none" strike="noStrike" cap="none">
                <a:solidFill>
                  <a:schemeClr val="dk2"/>
                </a:solidFill>
              </a:defRPr>
            </a:lvl2pPr>
            <a:lvl3pPr marL="0" marR="0" lvl="2" indent="0" algn="l" rtl="0">
              <a:spcBef>
                <a:spcPts val="0"/>
              </a:spcBef>
              <a:buNone/>
              <a:defRPr sz="1400" b="0" i="0" u="none" strike="noStrike" cap="none">
                <a:solidFill>
                  <a:schemeClr val="dk2"/>
                </a:solidFill>
              </a:defRPr>
            </a:lvl3pPr>
            <a:lvl4pPr marL="0" marR="0" lvl="3" indent="0" algn="l" rtl="0">
              <a:spcBef>
                <a:spcPts val="0"/>
              </a:spcBef>
              <a:buNone/>
              <a:defRPr sz="1400" b="0" i="0" u="none" strike="noStrike" cap="none">
                <a:solidFill>
                  <a:schemeClr val="dk2"/>
                </a:solidFill>
              </a:defRPr>
            </a:lvl4pPr>
            <a:lvl5pPr marL="0" marR="0" lvl="4" indent="0" algn="l" rtl="0">
              <a:spcBef>
                <a:spcPts val="0"/>
              </a:spcBef>
              <a:buNone/>
              <a:defRPr sz="1400" b="0" i="0" u="none" strike="noStrike" cap="none">
                <a:solidFill>
                  <a:schemeClr val="dk2"/>
                </a:solidFill>
              </a:defRPr>
            </a:lvl5pPr>
            <a:lvl6pPr marL="0" marR="0" lvl="5" indent="0" algn="l" rtl="0">
              <a:spcBef>
                <a:spcPts val="0"/>
              </a:spcBef>
              <a:buNone/>
              <a:defRPr sz="1400" b="0" i="0" u="none" strike="noStrike" cap="none">
                <a:solidFill>
                  <a:schemeClr val="dk2"/>
                </a:solidFill>
              </a:defRPr>
            </a:lvl6pPr>
            <a:lvl7pPr marL="0" marR="0" lvl="6" indent="0" algn="l" rtl="0">
              <a:spcBef>
                <a:spcPts val="0"/>
              </a:spcBef>
              <a:buNone/>
              <a:defRPr sz="1400" b="0" i="0" u="none" strike="noStrike" cap="none">
                <a:solidFill>
                  <a:schemeClr val="dk2"/>
                </a:solidFill>
              </a:defRPr>
            </a:lvl7pPr>
            <a:lvl8pPr marL="0" marR="0" lvl="7" indent="0" algn="l" rtl="0">
              <a:spcBef>
                <a:spcPts val="0"/>
              </a:spcBef>
              <a:buNone/>
              <a:defRPr sz="1400" b="0" i="0" u="none" strike="noStrike" cap="none">
                <a:solidFill>
                  <a:schemeClr val="dk2"/>
                </a:solidFill>
              </a:defRPr>
            </a:lvl8pPr>
            <a:lvl9pPr marL="0" marR="0" lvl="8" indent="0" algn="l" rtl="0">
              <a:spcBef>
                <a:spcPts val="0"/>
              </a:spcBef>
              <a:buNone/>
              <a:defRPr sz="1400" b="0" i="0" u="none" strike="noStrike" cap="none">
                <a:solidFill>
                  <a:schemeClr val="dk2"/>
                </a:solidFill>
              </a:defRPr>
            </a:lvl9pPr>
          </a:lstStyle>
          <a:p>
            <a:endParaRPr/>
          </a:p>
        </p:txBody>
      </p:sp>
      <p:sp>
        <p:nvSpPr>
          <p:cNvPr id="135" name="Shape 135"/>
          <p:cNvSpPr txBox="1">
            <a:spLocks noGrp="1"/>
          </p:cNvSpPr>
          <p:nvPr>
            <p:ph type="body" idx="1"/>
          </p:nvPr>
        </p:nvSpPr>
        <p:spPr>
          <a:xfrm rot="5400000">
            <a:off x="1186264" y="-221062"/>
            <a:ext cx="3938587" cy="5295112"/>
          </a:xfrm>
          <a:prstGeom prst="rect">
            <a:avLst/>
          </a:prstGeom>
          <a:noFill/>
          <a:ln>
            <a:noFill/>
          </a:ln>
        </p:spPr>
        <p:txBody>
          <a:bodyPr lIns="68569" tIns="68569" rIns="68569" bIns="68569" anchor="t" anchorCtr="0"/>
          <a:lstStyle>
            <a:lvl1pPr marL="257175" marR="0" lvl="0" indent="-188594" algn="l" rtl="0">
              <a:spcBef>
                <a:spcPts val="750"/>
              </a:spcBef>
              <a:spcAft>
                <a:spcPts val="0"/>
              </a:spcAft>
              <a:buClr>
                <a:schemeClr val="accent1"/>
              </a:buClr>
              <a:buSzPct val="79999"/>
              <a:buFont typeface="Noto Sans Symbols"/>
              <a:buChar char="▶"/>
              <a:defRPr sz="1400" b="0" i="0" u="none" strike="noStrike" cap="none">
                <a:solidFill>
                  <a:srgbClr val="3F3F3F"/>
                </a:solidFill>
                <a:latin typeface="Trebuchet MS"/>
                <a:ea typeface="Trebuchet MS"/>
                <a:cs typeface="Trebuchet MS"/>
                <a:sym typeface="Trebuchet MS"/>
              </a:defRPr>
            </a:lvl1pPr>
            <a:lvl2pPr marL="557213" marR="0" lvl="1" indent="-153352" algn="l" rtl="0">
              <a:spcBef>
                <a:spcPts val="75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2pPr>
            <a:lvl3pPr marL="857250" marR="0" lvl="2" indent="-118110" algn="l" rtl="0">
              <a:spcBef>
                <a:spcPts val="750"/>
              </a:spcBef>
              <a:spcAft>
                <a:spcPts val="0"/>
              </a:spcAft>
              <a:buClr>
                <a:schemeClr val="accent1"/>
              </a:buClr>
              <a:buSzPct val="80000"/>
              <a:buFont typeface="Noto Sans Symbols"/>
              <a:buChar char="▶"/>
              <a:defRPr sz="1100" b="0" i="0" u="none" strike="noStrike" cap="none">
                <a:solidFill>
                  <a:srgbClr val="3F3F3F"/>
                </a:solidFill>
                <a:latin typeface="Trebuchet MS"/>
                <a:ea typeface="Trebuchet MS"/>
                <a:cs typeface="Trebuchet MS"/>
                <a:sym typeface="Trebuchet MS"/>
              </a:defRPr>
            </a:lvl3pPr>
            <a:lvl4pPr marL="1200150" marR="0" lvl="3"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4pPr>
            <a:lvl5pPr marL="1543050" marR="0" lvl="4"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5pPr>
            <a:lvl6pPr marL="1885950" marR="0" lvl="5"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6pPr>
            <a:lvl7pPr marL="2228850" marR="0" lvl="6" indent="-125729"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7pPr>
            <a:lvl8pPr marL="2571750" marR="0" lvl="7"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8pPr>
            <a:lvl9pPr marL="2914650" marR="0" lvl="8" indent="-125730" algn="l" rtl="0">
              <a:spcBef>
                <a:spcPts val="750"/>
              </a:spcBef>
              <a:spcAft>
                <a:spcPts val="0"/>
              </a:spcAft>
              <a:buClr>
                <a:schemeClr val="accent1"/>
              </a:buClr>
              <a:buSzPct val="800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6" name="Shape 136"/>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7" name="Shape 137"/>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38" name="Shape 138"/>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98664797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65372167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9423837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522876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667178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4"/>
            <a:ext cx="3441698" cy="432197"/>
          </a:xfrm>
        </p:spPr>
        <p:txBody>
          <a:bodyPr anchor="b">
            <a:noAutofit/>
          </a:bodyPr>
          <a:lstStyle>
            <a:lvl1pPr marL="0" indent="0">
              <a:buNone/>
              <a:defRPr sz="2100" b="0"/>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4" name="Content Placeholder 3"/>
          <p:cNvSpPr>
            <a:spLocks noGrp="1"/>
          </p:cNvSpPr>
          <p:nvPr>
            <p:ph sz="half" idx="2"/>
          </p:nvPr>
        </p:nvSpPr>
        <p:spPr>
          <a:xfrm>
            <a:off x="856059" y="2432451"/>
            <a:ext cx="3657600" cy="1910953"/>
          </a:xfrm>
        </p:spPr>
        <p:txBody>
          <a:bodyPr anchor="t">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4"/>
            <a:ext cx="3453210" cy="432197"/>
          </a:xfrm>
        </p:spPr>
        <p:txBody>
          <a:bodyPr anchor="b">
            <a:noAutofit/>
          </a:bodyPr>
          <a:lstStyle>
            <a:lvl1pPr marL="0" indent="0">
              <a:buNone/>
              <a:defRPr sz="2100" b="0"/>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a:t>Edit Master text styles</a:t>
            </a:r>
          </a:p>
        </p:txBody>
      </p:sp>
      <p:sp>
        <p:nvSpPr>
          <p:cNvPr id="6" name="Content Placeholder 5"/>
          <p:cNvSpPr>
            <a:spLocks noGrp="1"/>
          </p:cNvSpPr>
          <p:nvPr>
            <p:ph sz="quarter" idx="4"/>
          </p:nvPr>
        </p:nvSpPr>
        <p:spPr>
          <a:xfrm>
            <a:off x="4627963" y="2432451"/>
            <a:ext cx="3657601" cy="1910953"/>
          </a:xfrm>
        </p:spPr>
        <p:txBody>
          <a:bodyPr anchor="t">
            <a:normAutofit/>
          </a:bodyPr>
          <a:lstStyle>
            <a:lvl1pPr>
              <a:defRPr sz="1400"/>
            </a:lvl1pPr>
            <a:lvl2pPr>
              <a:defRPr sz="1200"/>
            </a:lvl2pPr>
            <a:lvl3pPr>
              <a:defRPr sz="110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8" name="Footer Placeholder 7"/>
          <p:cNvSpPr>
            <a:spLocks noGrp="1"/>
          </p:cNvSpPr>
          <p:nvPr>
            <p:ph type="ftr" sz="quarter" idx="11"/>
          </p:nvPr>
        </p:nvSpPr>
        <p:spPr/>
        <p:txBody>
          <a:bodyPr/>
          <a:lstStyle/>
          <a:p>
            <a:endParaRPr lang="en-US" dirty="0">
              <a:solidFill>
                <a:prstClr val="white">
                  <a:lumMod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67472739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98932248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5941194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91574541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52983120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3561408096"/>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97780519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75809812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4278300" y="2751162"/>
            <a:ext cx="587400" cy="0"/>
          </a:xfrm>
          <a:prstGeom prst="straightConnector1">
            <a:avLst/>
          </a:prstGeom>
          <a:noFill/>
          <a:ln w="76200" cap="flat" cmpd="sng">
            <a:solidFill>
              <a:schemeClr val="dk1"/>
            </a:solidFill>
            <a:prstDash val="solid"/>
            <a:round/>
            <a:headEnd type="none" w="med" len="med"/>
            <a:tailEnd type="none" w="med" len="med"/>
          </a:ln>
        </p:spPr>
      </p:cxnSp>
      <p:sp>
        <p:nvSpPr>
          <p:cNvPr id="11" name="Shape 11"/>
          <p:cNvSpPr txBox="1">
            <a:spLocks noGrp="1"/>
          </p:cNvSpPr>
          <p:nvPr>
            <p:ph type="ctrTitle"/>
          </p:nvPr>
        </p:nvSpPr>
        <p:spPr>
          <a:xfrm>
            <a:off x="311700" y="595975"/>
            <a:ext cx="8520600" cy="19578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2" name="Shape 12"/>
          <p:cNvSpPr txBox="1">
            <a:spLocks noGrp="1"/>
          </p:cNvSpPr>
          <p:nvPr>
            <p:ph type="subTitle" idx="1"/>
          </p:nvPr>
        </p:nvSpPr>
        <p:spPr>
          <a:xfrm>
            <a:off x="311700" y="3165823"/>
            <a:ext cx="8520600" cy="7335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13" name="Shape 1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9708148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11700" y="2480550"/>
            <a:ext cx="8114400" cy="2445900"/>
          </a:xfrm>
          <a:prstGeom prst="rect">
            <a:avLst/>
          </a:prstGeom>
        </p:spPr>
        <p:txBody>
          <a:bodyPr lIns="91425" tIns="91425" rIns="91425" bIns="91425" anchor="b" anchorCtr="0"/>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a:endParaRPr/>
          </a:p>
        </p:txBody>
      </p:sp>
      <p:sp>
        <p:nvSpPr>
          <p:cNvPr id="16" name="Shape 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33038330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117770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04979796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5" name="Shape 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2224074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5915778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6318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1" name="Shape 31"/>
          <p:cNvSpPr txBox="1">
            <a:spLocks noGrp="1"/>
          </p:cNvSpPr>
          <p:nvPr>
            <p:ph type="body" idx="1"/>
          </p:nvPr>
        </p:nvSpPr>
        <p:spPr>
          <a:xfrm>
            <a:off x="311700" y="1490875"/>
            <a:ext cx="2808000" cy="30780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2" name="Shape 3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22697690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90250" y="526350"/>
            <a:ext cx="56838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5" name="Shape 3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154638060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lIns="91425" tIns="91425" rIns="91425" bIns="91425" anchor="ctr" anchorCtr="0">
            <a:noAutofit/>
          </a:bodyPr>
          <a:lstStyle/>
          <a:p>
            <a:endParaRPr/>
          </a:p>
        </p:txBody>
      </p:sp>
      <p:cxnSp>
        <p:nvCxnSpPr>
          <p:cNvPr id="38" name="Shape 38"/>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39" name="Shape 39"/>
          <p:cNvSpPr txBox="1">
            <a:spLocks noGrp="1"/>
          </p:cNvSpPr>
          <p:nvPr>
            <p:ph type="title"/>
          </p:nvPr>
        </p:nvSpPr>
        <p:spPr>
          <a:xfrm>
            <a:off x="265500" y="1375599"/>
            <a:ext cx="4045200" cy="15519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0" name="Shape 40"/>
          <p:cNvSpPr txBox="1">
            <a:spLocks noGrp="1"/>
          </p:cNvSpPr>
          <p:nvPr>
            <p:ph type="subTitle" idx="1"/>
          </p:nvPr>
        </p:nvSpPr>
        <p:spPr>
          <a:xfrm>
            <a:off x="265500" y="2981125"/>
            <a:ext cx="4045200" cy="1345499"/>
          </a:xfrm>
          <a:prstGeom prst="rect">
            <a:avLst/>
          </a:prstGeom>
        </p:spPr>
        <p:txBody>
          <a:bodyPr lIns="91425" tIns="91425" rIns="91425" bIns="91425" anchor="t" anchorCtr="0"/>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a:endParaRPr/>
          </a:p>
        </p:txBody>
      </p:sp>
      <p:sp>
        <p:nvSpPr>
          <p:cNvPr id="41" name="Shape 4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2" name="Shape 4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912342003"/>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Caption">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Shape 4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00440335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cSld name="Big number">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1167925"/>
            <a:ext cx="8520600" cy="1980000"/>
          </a:xfrm>
          <a:prstGeom prst="rect">
            <a:avLst/>
          </a:prstGeom>
        </p:spPr>
        <p:txBody>
          <a:bodyPr lIns="91425" tIns="91425" rIns="91425" bIns="91425" anchor="ctr" anchorCtr="0"/>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a:endParaRPr/>
          </a:p>
        </p:txBody>
      </p:sp>
      <p:sp>
        <p:nvSpPr>
          <p:cNvPr id="48" name="Shape 48"/>
          <p:cNvSpPr txBox="1">
            <a:spLocks noGrp="1"/>
          </p:cNvSpPr>
          <p:nvPr>
            <p:ph type="body" idx="1"/>
          </p:nvPr>
        </p:nvSpPr>
        <p:spPr>
          <a:xfrm>
            <a:off x="311700" y="32242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264596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608298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97435001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921348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3" name="Footer Placeholder 2"/>
          <p:cNvSpPr>
            <a:spLocks noGrp="1"/>
          </p:cNvSpPr>
          <p:nvPr>
            <p:ph type="ftr" sz="quarter" idx="11"/>
          </p:nvPr>
        </p:nvSpPr>
        <p:spPr/>
        <p:txBody>
          <a:bodyPr/>
          <a:lstStyle/>
          <a:p>
            <a:endParaRPr lang="en-US" dirty="0">
              <a:solidFill>
                <a:prstClr val="white">
                  <a:lumMod val="75000"/>
                </a:prst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27285263"/>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79346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1196053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61832063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75429895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solidFill>
                  <a:srgbClr val="37474F"/>
                </a:solidFill>
              </a:rPr>
              <a:pPr/>
              <a:t>‹#›</a:t>
            </a:fld>
            <a:endParaRPr lang="en">
              <a:solidFill>
                <a:srgbClr val="37474F"/>
              </a:solidFill>
            </a:endParaRPr>
          </a:p>
        </p:txBody>
      </p:sp>
    </p:spTree>
    <p:extLst>
      <p:ext uri="{BB962C8B-B14F-4D97-AF65-F5344CB8AC3E}">
        <p14:creationId xmlns:p14="http://schemas.microsoft.com/office/powerpoint/2010/main" val="234566086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solidFill>
                  <a:srgbClr val="37474F"/>
                </a:solidFill>
              </a:rPr>
              <a:pPr/>
              <a:t>‹#›</a:t>
            </a:fld>
            <a:endParaRPr lang="en">
              <a:solidFill>
                <a:srgbClr val="37474F"/>
              </a:solidFill>
            </a:endParaRPr>
          </a:p>
        </p:txBody>
      </p:sp>
    </p:spTree>
    <p:extLst>
      <p:ext uri="{BB962C8B-B14F-4D97-AF65-F5344CB8AC3E}">
        <p14:creationId xmlns:p14="http://schemas.microsoft.com/office/powerpoint/2010/main" val="297156732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36224695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4580164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67272868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8126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3"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63" y="457201"/>
            <a:ext cx="4457701" cy="3886200"/>
          </a:xfrm>
        </p:spPr>
        <p:txBody>
          <a:bodyPr anchor="ctr">
            <a:normAutofit/>
          </a:bodyPr>
          <a:lstStyle>
            <a:lvl1pPr>
              <a:defRPr sz="15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63" y="2228850"/>
            <a:ext cx="2661841" cy="1371600"/>
          </a:xfrm>
        </p:spPr>
        <p:txBody>
          <a:bodyPr>
            <a:normAutofit/>
          </a:bodyPr>
          <a:lstStyle>
            <a:lvl1pPr marL="0" indent="0">
              <a:buNone/>
              <a:defRPr sz="12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7789784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358275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279319"/>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793700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96030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933293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86501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3541559"/>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Edit Master text styles</a:t>
            </a:r>
          </a:p>
        </p:txBody>
      </p:sp>
      <p:sp>
        <p:nvSpPr>
          <p:cNvPr id="5" name="Date Placeholder 4"/>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93185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0604286"/>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71690B-36EB-4BC5-8FA0-73C3C9B4A11A}" type="datetimeFigureOut">
              <a:rPr lang="en-US" smtClean="0">
                <a:solidFill>
                  <a:prstClr val="black">
                    <a:tint val="75000"/>
                  </a:prstClr>
                </a:solidFill>
              </a:rPr>
              <a:pPr/>
              <a:t>1/27/2017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1C9CAF2-653F-44DC-9733-2D3D170E10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8496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3"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4"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866" indent="0">
              <a:buNone/>
              <a:defRPr sz="1200"/>
            </a:lvl2pPr>
            <a:lvl3pPr marL="685732" indent="0">
              <a:buNone/>
              <a:defRPr sz="1200"/>
            </a:lvl3pPr>
            <a:lvl4pPr marL="1028598" indent="0">
              <a:buNone/>
              <a:defRPr sz="1200"/>
            </a:lvl4pPr>
            <a:lvl5pPr marL="1371464" indent="0">
              <a:buNone/>
              <a:defRPr sz="1200"/>
            </a:lvl5pPr>
            <a:lvl6pPr marL="1714331" indent="0">
              <a:buNone/>
              <a:defRPr sz="1200"/>
            </a:lvl6pPr>
            <a:lvl7pPr marL="2057195" indent="0">
              <a:buNone/>
              <a:defRPr sz="1200"/>
            </a:lvl7pPr>
            <a:lvl8pPr marL="2400060" indent="0">
              <a:buNone/>
              <a:defRPr sz="1200"/>
            </a:lvl8pPr>
            <a:lvl9pPr marL="2742926"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3" y="2228850"/>
            <a:ext cx="4000501" cy="1371600"/>
          </a:xfrm>
        </p:spPr>
        <p:txBody>
          <a:bodyPr>
            <a:normAutofit/>
          </a:bodyPr>
          <a:lstStyle>
            <a:lvl1pPr marL="0" indent="0">
              <a:buNone/>
              <a:defRPr sz="14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6" name="Footer Placeholder 5"/>
          <p:cNvSpPr>
            <a:spLocks noGrp="1"/>
          </p:cNvSpPr>
          <p:nvPr>
            <p:ph type="ftr" sz="quarter" idx="11"/>
          </p:nvPr>
        </p:nvSpPr>
        <p:spPr>
          <a:xfrm>
            <a:off x="856059" y="4412457"/>
            <a:ext cx="3829050" cy="273844"/>
          </a:xfrm>
        </p:spPr>
        <p:txBody>
          <a:bodyPr/>
          <a:lstStyle/>
          <a:p>
            <a:endParaRPr lang="en-US" dirty="0">
              <a:solidFill>
                <a:prstClr val="white">
                  <a:lumMod val="75000"/>
                </a:prstClr>
              </a:solidFill>
            </a:endParaRPr>
          </a:p>
        </p:txBody>
      </p:sp>
      <p:sp>
        <p:nvSpPr>
          <p:cNvPr id="7" name="Slide Number Placeholder 6"/>
          <p:cNvSpPr>
            <a:spLocks noGrp="1"/>
          </p:cNvSpPr>
          <p:nvPr>
            <p:ph type="sldNum" sz="quarter" idx="12"/>
          </p:nvPr>
        </p:nvSpPr>
        <p:spPr>
          <a:xfrm>
            <a:off x="8056964" y="4412457"/>
            <a:ext cx="241925" cy="273844"/>
          </a:xfrm>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4975766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866" indent="0">
              <a:buNone/>
              <a:defRPr sz="1200"/>
            </a:lvl2pPr>
            <a:lvl3pPr marL="685732" indent="0">
              <a:buNone/>
              <a:defRPr sz="1200"/>
            </a:lvl3pPr>
            <a:lvl4pPr marL="1028598" indent="0">
              <a:buNone/>
              <a:defRPr sz="1200"/>
            </a:lvl4pPr>
            <a:lvl5pPr marL="1371464" indent="0">
              <a:buNone/>
              <a:defRPr sz="1200"/>
            </a:lvl5pPr>
            <a:lvl6pPr marL="1714331" indent="0">
              <a:buNone/>
              <a:defRPr sz="1200"/>
            </a:lvl6pPr>
            <a:lvl7pPr marL="2057195" indent="0">
              <a:buNone/>
              <a:defRPr sz="1200"/>
            </a:lvl7pPr>
            <a:lvl8pPr marL="2400060" indent="0">
              <a:buNone/>
              <a:defRPr sz="1200"/>
            </a:lvl8pPr>
            <a:lvl9pPr marL="2742926"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1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737448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4" y="457205"/>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187026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866"/>
            <a:r>
              <a:rPr lang="en-US" sz="6000" kern="12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ea typeface="+mn-ea"/>
                <a:cs typeface="+mn-cs"/>
              </a:rPr>
              <a:t>“</a:t>
            </a:r>
          </a:p>
        </p:txBody>
      </p:sp>
      <p:sp>
        <p:nvSpPr>
          <p:cNvPr id="15" name="TextBox 14"/>
          <p:cNvSpPr txBox="1"/>
          <p:nvPr/>
        </p:nvSpPr>
        <p:spPr>
          <a:xfrm>
            <a:off x="7828359" y="2057400"/>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66"/>
            <a:r>
              <a:rPr lang="en-US" sz="6000" kern="12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ea typeface="+mn-ea"/>
                <a:cs typeface="+mn-cs"/>
              </a:rPr>
              <a:t>”</a:t>
            </a:r>
          </a:p>
        </p:txBody>
      </p:sp>
      <p:sp>
        <p:nvSpPr>
          <p:cNvPr id="2" name="Title 1"/>
          <p:cNvSpPr>
            <a:spLocks noGrp="1"/>
          </p:cNvSpPr>
          <p:nvPr>
            <p:ph type="title"/>
          </p:nvPr>
        </p:nvSpPr>
        <p:spPr>
          <a:xfrm>
            <a:off x="1084664" y="457205"/>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10" y="2514600"/>
            <a:ext cx="6629402" cy="285750"/>
          </a:xfrm>
        </p:spPr>
        <p:txBody>
          <a:bodyPr anchor="ctr"/>
          <a:lstStyle>
            <a:lvl1pPr marL="0" indent="0">
              <a:buFontTx/>
              <a:buNone/>
              <a:defRPr/>
            </a:lvl1pPr>
            <a:lvl2pPr marL="342866" indent="0">
              <a:buFontTx/>
              <a:buNone/>
              <a:defRPr/>
            </a:lvl2pPr>
            <a:lvl3pPr marL="685732" indent="0">
              <a:buFontTx/>
              <a:buNone/>
              <a:defRPr/>
            </a:lvl3pPr>
            <a:lvl4pPr marL="1028598" indent="0">
              <a:buFontTx/>
              <a:buNone/>
              <a:defRPr/>
            </a:lvl4pPr>
            <a:lvl5pPr marL="1371464" indent="0">
              <a:buFontTx/>
              <a:buNone/>
              <a:defRPr/>
            </a:lvl5pPr>
          </a:lstStyle>
          <a:p>
            <a:pPr lvl="0"/>
            <a:r>
              <a:rPr lang="en-US"/>
              <a:t>Edit Master text styles</a:t>
            </a:r>
          </a:p>
        </p:txBody>
      </p:sp>
      <p:sp>
        <p:nvSpPr>
          <p:cNvPr id="3" name="Text Placeholder 2"/>
          <p:cNvSpPr>
            <a:spLocks noGrp="1"/>
          </p:cNvSpPr>
          <p:nvPr>
            <p:ph type="body" idx="1"/>
          </p:nvPr>
        </p:nvSpPr>
        <p:spPr>
          <a:xfrm>
            <a:off x="856058" y="3257550"/>
            <a:ext cx="7429500" cy="1085850"/>
          </a:xfrm>
        </p:spPr>
        <p:txBody>
          <a:bodyPr vert="horz" lIns="68574" tIns="34289" rIns="68574" bIns="34289"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165223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62" y="3583036"/>
            <a:ext cx="7429501" cy="645300"/>
          </a:xfrm>
        </p:spPr>
        <p:txBody>
          <a:bodyPr vert="horz" lIns="68574" tIns="34289" rIns="68574" bIns="34289"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592231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defTabSz="342866"/>
            <a:r>
              <a:rPr lang="en-US" sz="6000" kern="12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ea typeface="+mn-ea"/>
                <a:cs typeface="+mn-cs"/>
              </a:rPr>
              <a:t>“</a:t>
            </a:r>
          </a:p>
        </p:txBody>
      </p:sp>
      <p:sp>
        <p:nvSpPr>
          <p:cNvPr id="15" name="TextBox 14"/>
          <p:cNvSpPr txBox="1"/>
          <p:nvPr/>
        </p:nvSpPr>
        <p:spPr>
          <a:xfrm>
            <a:off x="7828359" y="2057400"/>
            <a:ext cx="457200" cy="438582"/>
          </a:xfrm>
          <a:prstGeom prst="rect">
            <a:avLst/>
          </a:prstGeom>
        </p:spPr>
        <p:txBody>
          <a:bodyPr vert="horz" lIns="68574" tIns="34289" rIns="68574" bIns="34289"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defTabSz="342866"/>
            <a:r>
              <a:rPr lang="en-US" sz="6000" kern="1200" dirty="0">
                <a:solidFill>
                  <a:srgbClr val="6F6F6F"/>
                </a:solidFill>
                <a:effectLst>
                  <a:glow rad="38100">
                    <a:prstClr val="black">
                      <a:lumMod val="65000"/>
                      <a:lumOff val="35000"/>
                      <a:alpha val="40000"/>
                    </a:prstClr>
                  </a:glow>
                  <a:outerShdw blurRad="28575" dist="38100" dir="14040000" algn="tl" rotWithShape="0">
                    <a:srgbClr val="000000">
                      <a:alpha val="25000"/>
                    </a:srgbClr>
                  </a:outerShdw>
                </a:effectLst>
                <a:latin typeface="Century Gothic" panose="020B0502020202020204"/>
                <a:ea typeface="+mn-ea"/>
                <a:cs typeface="+mn-cs"/>
              </a:rPr>
              <a:t>”</a:t>
            </a:r>
          </a:p>
        </p:txBody>
      </p:sp>
      <p:sp>
        <p:nvSpPr>
          <p:cNvPr id="2" name="Title 1"/>
          <p:cNvSpPr>
            <a:spLocks noGrp="1"/>
          </p:cNvSpPr>
          <p:nvPr>
            <p:ph type="title"/>
          </p:nvPr>
        </p:nvSpPr>
        <p:spPr>
          <a:xfrm>
            <a:off x="1084664" y="457205"/>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68574" tIns="34289" rIns="68574" bIns="34289"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400">
                <a:gradFill flip="none" rotWithShape="1">
                  <a:gsLst>
                    <a:gs pos="0">
                      <a:schemeClr val="tx1"/>
                    </a:gs>
                    <a:gs pos="100000">
                      <a:schemeClr val="tx1">
                        <a:lumMod val="75000"/>
                      </a:schemeClr>
                    </a:gs>
                  </a:gsLst>
                  <a:lin ang="5400000" scaled="0"/>
                  <a:tileRect/>
                </a:gra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206451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4" y="457205"/>
            <a:ext cx="7429499" cy="2057399"/>
          </a:xfrm>
        </p:spPr>
        <p:txBody>
          <a:bodyPr vert="horz" lIns="68574" tIns="34289" rIns="68574" bIns="34289"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68574" tIns="34289" rIns="68574" bIns="34289"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400">
                <a:gradFill flip="none" rotWithShape="1">
                  <a:gsLst>
                    <a:gs pos="0">
                      <a:schemeClr val="tx1"/>
                    </a:gs>
                    <a:gs pos="100000">
                      <a:schemeClr val="tx1">
                        <a:lumMod val="75000"/>
                      </a:schemeClr>
                    </a:gs>
                  </a:gsLst>
                  <a:lin ang="5400000" scaled="0"/>
                  <a:tileRect/>
                </a:gra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842418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4"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245769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4"/>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prstClr val="white">
                    <a:lumMod val="75000"/>
                  </a:prstClr>
                </a:solidFill>
              </a:rPr>
              <a:pPr/>
              <a:t>1/27/2017</a:t>
            </a:fld>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027795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4"/>
            <a:ext cx="5825202" cy="1234727"/>
          </a:xfrm>
        </p:spPr>
        <p:txBody>
          <a:bodyPr anchor="b">
            <a:noAutofit/>
          </a:bodyPr>
          <a:lstStyle>
            <a:lvl1pPr algn="r">
              <a:defRPr sz="41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866" indent="0" algn="ctr">
              <a:buNone/>
              <a:defRPr>
                <a:solidFill>
                  <a:schemeClr val="tx1">
                    <a:tint val="75000"/>
                  </a:schemeClr>
                </a:solidFill>
              </a:defRPr>
            </a:lvl2pPr>
            <a:lvl3pPr marL="685732" indent="0" algn="ctr">
              <a:buNone/>
              <a:defRPr>
                <a:solidFill>
                  <a:schemeClr val="tx1">
                    <a:tint val="75000"/>
                  </a:schemeClr>
                </a:solidFill>
              </a:defRPr>
            </a:lvl3pPr>
            <a:lvl4pPr marL="1028598" indent="0" algn="ctr">
              <a:buNone/>
              <a:defRPr>
                <a:solidFill>
                  <a:schemeClr val="tx1">
                    <a:tint val="75000"/>
                  </a:schemeClr>
                </a:solidFill>
              </a:defRPr>
            </a:lvl4pPr>
            <a:lvl5pPr marL="1371464" indent="0" algn="ctr">
              <a:buNone/>
              <a:defRPr>
                <a:solidFill>
                  <a:schemeClr val="tx1">
                    <a:tint val="75000"/>
                  </a:schemeClr>
                </a:solidFill>
              </a:defRPr>
            </a:lvl5pPr>
            <a:lvl6pPr marL="1714331" indent="0" algn="ctr">
              <a:buNone/>
              <a:defRPr>
                <a:solidFill>
                  <a:schemeClr val="tx1">
                    <a:tint val="75000"/>
                  </a:schemeClr>
                </a:solidFill>
              </a:defRPr>
            </a:lvl6pPr>
            <a:lvl7pPr marL="2057195" indent="0" algn="ctr">
              <a:buNone/>
              <a:defRPr>
                <a:solidFill>
                  <a:schemeClr val="tx1">
                    <a:tint val="75000"/>
                  </a:schemeClr>
                </a:solidFill>
              </a:defRPr>
            </a:lvl7pPr>
            <a:lvl8pPr marL="2400060" indent="0" algn="ctr">
              <a:buNone/>
              <a:defRPr>
                <a:solidFill>
                  <a:schemeClr val="tx1">
                    <a:tint val="75000"/>
                  </a:schemeClr>
                </a:solidFill>
              </a:defRPr>
            </a:lvl8pPr>
            <a:lvl9pPr marL="2742926"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7E36B73-6A51-7746-97C6-97E30D936832}"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1427699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4822F29-6A72-B14D-A8CC-49858D3BCBBE}"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9030496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78F392-4D09-9548-9323-A9DFF2EBF6C6}"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0230794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2" y="1620443"/>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3"/>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51DC8CA-9435-574B-AFB8-7255495471B8}" type="datetime1">
              <a:rPr lang="en-US" smtClean="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6FF9F0C5-380F-41C2-899A-BAC0F0927E16}"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8098749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13" y="1620741"/>
            <a:ext cx="3139217" cy="432197"/>
          </a:xfrm>
        </p:spPr>
        <p:txBody>
          <a:bodyPr anchor="b">
            <a:noAutofit/>
          </a:bodyPr>
          <a:lstStyle>
            <a:lvl1pPr marL="0" indent="0">
              <a:buNone/>
              <a:defRPr sz="1800" b="0"/>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13" y="2052936"/>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9" y="1620741"/>
            <a:ext cx="3139214" cy="432197"/>
          </a:xfrm>
        </p:spPr>
        <p:txBody>
          <a:bodyPr anchor="b">
            <a:noAutofit/>
          </a:bodyPr>
          <a:lstStyle>
            <a:lvl1pPr marL="0" indent="0">
              <a:buNone/>
              <a:defRPr sz="1800" b="0"/>
            </a:lvl1pPr>
            <a:lvl2pPr marL="342866" indent="0">
              <a:buNone/>
              <a:defRPr sz="1500" b="1"/>
            </a:lvl2pPr>
            <a:lvl3pPr marL="685732" indent="0">
              <a:buNone/>
              <a:defRPr sz="1400" b="1"/>
            </a:lvl3pPr>
            <a:lvl4pPr marL="1028598" indent="0">
              <a:buNone/>
              <a:defRPr sz="1200" b="1"/>
            </a:lvl4pPr>
            <a:lvl5pPr marL="1371464" indent="0">
              <a:buNone/>
              <a:defRPr sz="1200" b="1"/>
            </a:lvl5pPr>
            <a:lvl6pPr marL="1714331" indent="0">
              <a:buNone/>
              <a:defRPr sz="1200" b="1"/>
            </a:lvl6pPr>
            <a:lvl7pPr marL="2057195" indent="0">
              <a:buNone/>
              <a:defRPr sz="1200" b="1"/>
            </a:lvl7pPr>
            <a:lvl8pPr marL="2400060" indent="0">
              <a:buNone/>
              <a:defRPr sz="1200" b="1"/>
            </a:lvl8pPr>
            <a:lvl9pPr marL="274292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92" y="2052936"/>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81794A5-A335-FA40-9FB3-A3C39C8EFCB3}" type="datetime1">
              <a:rPr lang="en-US" smtClean="0">
                <a:solidFill>
                  <a:prstClr val="black">
                    <a:tint val="75000"/>
                  </a:prstClr>
                </a:solidFill>
              </a:rPr>
              <a:pPr/>
              <a:t>1/27/2017</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295848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3870D8-65F2-404F-A2EC-6C88F87090A7}" type="datetime1">
              <a:rPr lang="en-US" smtClean="0">
                <a:solidFill>
                  <a:prstClr val="black">
                    <a:tint val="75000"/>
                  </a:prstClr>
                </a:solidFill>
              </a:rPr>
              <a:pPr/>
              <a:t>1/27/2017</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4047678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036A40-63DB-A14F-852E-EE9D2F00F282}" type="datetime1">
              <a:rPr lang="en-US" smtClean="0">
                <a:solidFill>
                  <a:prstClr val="black">
                    <a:tint val="75000"/>
                  </a:prstClr>
                </a:solidFill>
              </a:rPr>
              <a:pPr/>
              <a:t>1/27/2017</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25440635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4"/>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8"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6"/>
            <a:ext cx="2890896" cy="1938337"/>
          </a:xfrm>
        </p:spPr>
        <p:txBody>
          <a:bodyPr>
            <a:normAutofit/>
          </a:bodyPr>
          <a:lstStyle>
            <a:lvl1pPr marL="0" indent="0">
              <a:buNone/>
              <a:defRPr sz="1100"/>
            </a:lvl1pPr>
            <a:lvl2pPr marL="342761" indent="0">
              <a:buNone/>
              <a:defRPr sz="1100"/>
            </a:lvl2pPr>
            <a:lvl3pPr marL="685527" indent="0">
              <a:buNone/>
              <a:defRPr sz="900"/>
            </a:lvl3pPr>
            <a:lvl4pPr marL="1028289" indent="0">
              <a:buNone/>
              <a:defRPr sz="800"/>
            </a:lvl4pPr>
            <a:lvl5pPr marL="1371052" indent="0">
              <a:buNone/>
              <a:defRPr sz="800"/>
            </a:lvl5pPr>
            <a:lvl6pPr marL="1713818" indent="0">
              <a:buNone/>
              <a:defRPr sz="800"/>
            </a:lvl6pPr>
            <a:lvl7pPr marL="2056579" indent="0">
              <a:buNone/>
              <a:defRPr sz="800"/>
            </a:lvl7pPr>
            <a:lvl8pPr marL="2399340" indent="0">
              <a:buNone/>
              <a:defRPr sz="800"/>
            </a:lvl8pPr>
            <a:lvl9pPr marL="274210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14BA813-A373-4740-9253-5903E52DDC0D}" type="datetime1">
              <a:rPr lang="en-US" smtClean="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519954A3-9DFD-4C44-94BA-B95130A3BA1C}"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13008448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2" y="3600451"/>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4"/>
            <a:ext cx="6447501" cy="2884289"/>
          </a:xfrm>
        </p:spPr>
        <p:txBody>
          <a:bodyPr anchor="t">
            <a:normAutofit/>
          </a:bodyPr>
          <a:lstStyle>
            <a:lvl1pPr marL="0" indent="0" algn="ctr">
              <a:buNone/>
              <a:defRPr sz="1200"/>
            </a:lvl1pPr>
            <a:lvl2pPr marL="342866" indent="0">
              <a:buNone/>
              <a:defRPr sz="1200"/>
            </a:lvl2pPr>
            <a:lvl3pPr marL="685732" indent="0">
              <a:buNone/>
              <a:defRPr sz="1200"/>
            </a:lvl3pPr>
            <a:lvl4pPr marL="1028598" indent="0">
              <a:buNone/>
              <a:defRPr sz="1200"/>
            </a:lvl4pPr>
            <a:lvl5pPr marL="1371464" indent="0">
              <a:buNone/>
              <a:defRPr sz="1200"/>
            </a:lvl5pPr>
            <a:lvl6pPr marL="1714331" indent="0">
              <a:buNone/>
              <a:defRPr sz="1200"/>
            </a:lvl6pPr>
            <a:lvl7pPr marL="2057195" indent="0">
              <a:buNone/>
              <a:defRPr sz="1200"/>
            </a:lvl7pPr>
            <a:lvl8pPr marL="2400060" indent="0">
              <a:buNone/>
              <a:defRPr sz="1200"/>
            </a:lvl8pPr>
            <a:lvl9pPr marL="2742926" indent="0">
              <a:buNone/>
              <a:defRPr sz="12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08002" y="4025504"/>
            <a:ext cx="6447500" cy="505518"/>
          </a:xfrm>
        </p:spPr>
        <p:txBody>
          <a:bodyPr>
            <a:normAutofit/>
          </a:bodyPr>
          <a:lstStyle>
            <a:lvl1pPr marL="0" indent="0">
              <a:buNone/>
              <a:defRPr sz="900"/>
            </a:lvl1pPr>
            <a:lvl2pPr marL="342866" indent="0">
              <a:buNone/>
              <a:defRPr sz="900"/>
            </a:lvl2pPr>
            <a:lvl3pPr marL="685732" indent="0">
              <a:buNone/>
              <a:defRPr sz="800"/>
            </a:lvl3pPr>
            <a:lvl4pPr marL="1028598" indent="0">
              <a:buNone/>
              <a:defRPr sz="700"/>
            </a:lvl4pPr>
            <a:lvl5pPr marL="1371464" indent="0">
              <a:buNone/>
              <a:defRPr sz="700"/>
            </a:lvl5pPr>
            <a:lvl6pPr marL="1714331" indent="0">
              <a:buNone/>
              <a:defRPr sz="700"/>
            </a:lvl6pPr>
            <a:lvl7pPr marL="2057195" indent="0">
              <a:buNone/>
              <a:defRPr sz="700"/>
            </a:lvl7pPr>
            <a:lvl8pPr marL="2400060" indent="0">
              <a:buNone/>
              <a:defRPr sz="700"/>
            </a:lvl8pPr>
            <a:lvl9pPr marL="2742926" indent="0">
              <a:buNone/>
              <a:defRPr sz="7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9512E6-B1E9-2C49-8547-26A5D383B00C}" type="datetime1">
              <a:rPr lang="en-US" smtClean="0">
                <a:solidFill>
                  <a:prstClr val="black">
                    <a:tint val="75000"/>
                  </a:prstClr>
                </a:solidFill>
              </a:rPr>
              <a:pPr/>
              <a:t>1/27/2017</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5239274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1"/>
            <a:ext cx="6447501" cy="1178222"/>
          </a:xfrm>
        </p:spPr>
        <p:txBody>
          <a:bodyPr anchor="ctr">
            <a:normAutofit/>
          </a:bodyPr>
          <a:lstStyle>
            <a:lvl1pPr marL="0" indent="0" algn="l">
              <a:buNone/>
              <a:defRPr sz="1400">
                <a:solidFill>
                  <a:schemeClr val="tx1">
                    <a:lumMod val="75000"/>
                    <a:lumOff val="25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EAFB1A8-64E6-644A-A3B9-B42D5F90FFA2}"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1006472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4"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866" indent="0">
              <a:buFontTx/>
              <a:buNone/>
              <a:defRPr/>
            </a:lvl2pPr>
            <a:lvl3pPr marL="685732" indent="0">
              <a:buFontTx/>
              <a:buNone/>
              <a:defRPr/>
            </a:lvl3pPr>
            <a:lvl4pPr marL="1028598" indent="0">
              <a:buFontTx/>
              <a:buNone/>
              <a:defRPr/>
            </a:lvl4pPr>
            <a:lvl5pPr marL="137146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1"/>
            <a:ext cx="6447501" cy="1178222"/>
          </a:xfrm>
        </p:spPr>
        <p:txBody>
          <a:bodyPr anchor="ctr">
            <a:normAutofit/>
          </a:bodyPr>
          <a:lstStyle>
            <a:lvl1pPr marL="0" indent="0" algn="l">
              <a:buNone/>
              <a:defRPr sz="1400">
                <a:solidFill>
                  <a:schemeClr val="tx1">
                    <a:lumMod val="75000"/>
                    <a:lumOff val="25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6D7835-271E-3641-B409-DCA4FC2DF7C8}"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
        <p:nvSpPr>
          <p:cNvPr id="20" name="TextBox 19"/>
          <p:cNvSpPr txBox="1"/>
          <p:nvPr/>
        </p:nvSpPr>
        <p:spPr>
          <a:xfrm>
            <a:off x="406403" y="592784"/>
            <a:ext cx="457200" cy="438582"/>
          </a:xfrm>
          <a:prstGeom prst="rect">
            <a:avLst/>
          </a:prstGeom>
        </p:spPr>
        <p:txBody>
          <a:bodyPr vert="horz" lIns="68574" tIns="34289" rIns="68574" bIns="34289" rtlCol="0" anchor="ctr">
            <a:noAutofit/>
          </a:bodyPr>
          <a:lstStyle/>
          <a:p>
            <a:pPr defTabSz="342866"/>
            <a:r>
              <a:rPr lang="en-US" sz="6000" kern="1200" dirty="0">
                <a:ln w="3175" cmpd="sng">
                  <a:noFill/>
                </a:ln>
                <a:solidFill>
                  <a:srgbClr val="90C226">
                    <a:lumMod val="60000"/>
                    <a:lumOff val="40000"/>
                  </a:srgbClr>
                </a:solidFill>
                <a:ea typeface="+mn-ea"/>
                <a:cs typeface="+mn-cs"/>
              </a:rPr>
              <a:t>“</a:t>
            </a:r>
          </a:p>
        </p:txBody>
      </p:sp>
      <p:sp>
        <p:nvSpPr>
          <p:cNvPr id="22" name="TextBox 21"/>
          <p:cNvSpPr txBox="1"/>
          <p:nvPr/>
        </p:nvSpPr>
        <p:spPr>
          <a:xfrm>
            <a:off x="6669758" y="2164917"/>
            <a:ext cx="457200" cy="438582"/>
          </a:xfrm>
          <a:prstGeom prst="rect">
            <a:avLst/>
          </a:prstGeom>
        </p:spPr>
        <p:txBody>
          <a:bodyPr vert="horz" lIns="68574" tIns="34289" rIns="68574" bIns="34289" rtlCol="0" anchor="ctr">
            <a:noAutofit/>
          </a:bodyPr>
          <a:lstStyle/>
          <a:p>
            <a:pPr defTabSz="342866"/>
            <a:r>
              <a:rPr lang="en-US" sz="6000" kern="1200" dirty="0">
                <a:ln w="3175" cmpd="sng">
                  <a:noFill/>
                </a:ln>
                <a:solidFill>
                  <a:srgbClr val="90C226">
                    <a:lumMod val="60000"/>
                    <a:lumOff val="40000"/>
                  </a:srgbClr>
                </a:solidFill>
                <a:ea typeface="+mn-ea"/>
                <a:cs typeface="+mn-cs"/>
              </a:rPr>
              <a:t>”</a:t>
            </a:r>
            <a:endParaRPr lang="en-US" kern="1200" dirty="0">
              <a:solidFill>
                <a:srgbClr val="90C226">
                  <a:lumMod val="60000"/>
                  <a:lumOff val="40000"/>
                </a:srgbClr>
              </a:solidFill>
              <a:ea typeface="+mn-ea"/>
              <a:cs typeface="+mn-cs"/>
            </a:endParaRPr>
          </a:p>
        </p:txBody>
      </p:sp>
    </p:spTree>
    <p:extLst>
      <p:ext uri="{BB962C8B-B14F-4D97-AF65-F5344CB8AC3E}">
        <p14:creationId xmlns:p14="http://schemas.microsoft.com/office/powerpoint/2010/main" val="28308799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3"/>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7"/>
            <a:ext cx="6447501" cy="1135436"/>
          </a:xfrm>
        </p:spPr>
        <p:txBody>
          <a:bodyPr anchor="t">
            <a:normAutofit/>
          </a:bodyPr>
          <a:lstStyle>
            <a:lvl1pPr marL="0" indent="0" algn="l">
              <a:buNone/>
              <a:defRPr sz="1400">
                <a:solidFill>
                  <a:schemeClr val="tx1">
                    <a:lumMod val="75000"/>
                    <a:lumOff val="25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E96012B-83B7-054E-A741-1A388472ED28}"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1666715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4"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866" indent="0">
              <a:buFontTx/>
              <a:buNone/>
              <a:defRPr/>
            </a:lvl2pPr>
            <a:lvl3pPr marL="685732" indent="0">
              <a:buFontTx/>
              <a:buNone/>
              <a:defRPr/>
            </a:lvl3pPr>
            <a:lvl4pPr marL="1028598" indent="0">
              <a:buFontTx/>
              <a:buNone/>
              <a:defRPr/>
            </a:lvl4pPr>
            <a:lvl5pPr marL="137146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7"/>
            <a:ext cx="6447501" cy="1135436"/>
          </a:xfrm>
        </p:spPr>
        <p:txBody>
          <a:bodyPr anchor="t">
            <a:normAutofit/>
          </a:bodyPr>
          <a:lstStyle>
            <a:lvl1pPr marL="0" indent="0" algn="l">
              <a:buNone/>
              <a:defRPr sz="1400">
                <a:solidFill>
                  <a:schemeClr val="tx1">
                    <a:lumMod val="50000"/>
                    <a:lumOff val="50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BC0B7B-DD43-7B4D-B989-6FD783ECBAC5}"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
        <p:nvSpPr>
          <p:cNvPr id="24" name="TextBox 23"/>
          <p:cNvSpPr txBox="1"/>
          <p:nvPr/>
        </p:nvSpPr>
        <p:spPr>
          <a:xfrm>
            <a:off x="406403" y="592784"/>
            <a:ext cx="457200" cy="438582"/>
          </a:xfrm>
          <a:prstGeom prst="rect">
            <a:avLst/>
          </a:prstGeom>
        </p:spPr>
        <p:txBody>
          <a:bodyPr vert="horz" lIns="68574" tIns="34289" rIns="68574" bIns="34289" rtlCol="0" anchor="ctr">
            <a:noAutofit/>
          </a:bodyPr>
          <a:lstStyle/>
          <a:p>
            <a:pPr defTabSz="342866"/>
            <a:r>
              <a:rPr lang="en-US" sz="6000" kern="1200" dirty="0">
                <a:ln w="3175" cmpd="sng">
                  <a:noFill/>
                </a:ln>
                <a:solidFill>
                  <a:srgbClr val="90C226">
                    <a:lumMod val="60000"/>
                    <a:lumOff val="40000"/>
                  </a:srgbClr>
                </a:solidFill>
                <a:ea typeface="+mn-ea"/>
                <a:cs typeface="+mn-cs"/>
              </a:rPr>
              <a:t>“</a:t>
            </a:r>
          </a:p>
        </p:txBody>
      </p:sp>
      <p:sp>
        <p:nvSpPr>
          <p:cNvPr id="25" name="TextBox 24"/>
          <p:cNvSpPr txBox="1"/>
          <p:nvPr/>
        </p:nvSpPr>
        <p:spPr>
          <a:xfrm>
            <a:off x="6669758" y="2164917"/>
            <a:ext cx="457200" cy="438582"/>
          </a:xfrm>
          <a:prstGeom prst="rect">
            <a:avLst/>
          </a:prstGeom>
        </p:spPr>
        <p:txBody>
          <a:bodyPr vert="horz" lIns="68574" tIns="34289" rIns="68574" bIns="34289" rtlCol="0" anchor="ctr">
            <a:noAutofit/>
          </a:bodyPr>
          <a:lstStyle/>
          <a:p>
            <a:pPr defTabSz="342866"/>
            <a:r>
              <a:rPr lang="en-US" sz="6000" kern="1200" dirty="0">
                <a:ln w="3175" cmpd="sng">
                  <a:noFill/>
                </a:ln>
                <a:solidFill>
                  <a:srgbClr val="90C226">
                    <a:lumMod val="60000"/>
                    <a:lumOff val="40000"/>
                  </a:srgbClr>
                </a:solidFill>
                <a:ea typeface="+mn-ea"/>
                <a:cs typeface="+mn-cs"/>
              </a:rPr>
              <a:t>”</a:t>
            </a:r>
          </a:p>
        </p:txBody>
      </p:sp>
    </p:spTree>
    <p:extLst>
      <p:ext uri="{BB962C8B-B14F-4D97-AF65-F5344CB8AC3E}">
        <p14:creationId xmlns:p14="http://schemas.microsoft.com/office/powerpoint/2010/main" val="37368666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1"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866" indent="0">
              <a:buFontTx/>
              <a:buNone/>
              <a:defRPr/>
            </a:lvl2pPr>
            <a:lvl3pPr marL="685732" indent="0">
              <a:buFontTx/>
              <a:buNone/>
              <a:defRPr/>
            </a:lvl3pPr>
            <a:lvl4pPr marL="1028598" indent="0">
              <a:buFontTx/>
              <a:buNone/>
              <a:defRPr/>
            </a:lvl4pPr>
            <a:lvl5pPr marL="1371464"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7"/>
            <a:ext cx="6447501" cy="1135436"/>
          </a:xfrm>
        </p:spPr>
        <p:txBody>
          <a:bodyPr anchor="t">
            <a:normAutofit/>
          </a:bodyPr>
          <a:lstStyle>
            <a:lvl1pPr marL="0" indent="0" algn="l">
              <a:buNone/>
              <a:defRPr sz="1400">
                <a:solidFill>
                  <a:schemeClr val="tx1">
                    <a:lumMod val="50000"/>
                    <a:lumOff val="50000"/>
                  </a:schemeClr>
                </a:solidFill>
              </a:defRPr>
            </a:lvl1pPr>
            <a:lvl2pPr marL="342866" indent="0">
              <a:buNone/>
              <a:defRPr sz="1400">
                <a:solidFill>
                  <a:schemeClr val="tx1">
                    <a:tint val="75000"/>
                  </a:schemeClr>
                </a:solidFill>
              </a:defRPr>
            </a:lvl2pPr>
            <a:lvl3pPr marL="685732" indent="0">
              <a:buNone/>
              <a:defRPr sz="1200">
                <a:solidFill>
                  <a:schemeClr val="tx1">
                    <a:tint val="75000"/>
                  </a:schemeClr>
                </a:solidFill>
              </a:defRPr>
            </a:lvl3pPr>
            <a:lvl4pPr marL="1028598" indent="0">
              <a:buNone/>
              <a:defRPr sz="1100">
                <a:solidFill>
                  <a:schemeClr val="tx1">
                    <a:tint val="75000"/>
                  </a:schemeClr>
                </a:solidFill>
              </a:defRPr>
            </a:lvl4pPr>
            <a:lvl5pPr marL="1371464" indent="0">
              <a:buNone/>
              <a:defRPr sz="1100">
                <a:solidFill>
                  <a:schemeClr val="tx1">
                    <a:tint val="75000"/>
                  </a:schemeClr>
                </a:solidFill>
              </a:defRPr>
            </a:lvl5pPr>
            <a:lvl6pPr marL="1714331" indent="0">
              <a:buNone/>
              <a:defRPr sz="1100">
                <a:solidFill>
                  <a:schemeClr val="tx1">
                    <a:tint val="75000"/>
                  </a:schemeClr>
                </a:solidFill>
              </a:defRPr>
            </a:lvl6pPr>
            <a:lvl7pPr marL="2057195" indent="0">
              <a:buNone/>
              <a:defRPr sz="1100">
                <a:solidFill>
                  <a:schemeClr val="tx1">
                    <a:tint val="75000"/>
                  </a:schemeClr>
                </a:solidFill>
              </a:defRPr>
            </a:lvl7pPr>
            <a:lvl8pPr marL="2400060" indent="0">
              <a:buNone/>
              <a:defRPr sz="1100">
                <a:solidFill>
                  <a:schemeClr val="tx1">
                    <a:tint val="75000"/>
                  </a:schemeClr>
                </a:solidFill>
              </a:defRPr>
            </a:lvl8pPr>
            <a:lvl9pPr marL="2742926" indent="0">
              <a:buNone/>
              <a:defRPr sz="11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AA30B4-4BBD-4049-9401-96F69CD00418}"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22347966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307A17-91ED-C944-834E-C73F34161C07}"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89333C77-0158-454C-844F-B7AB9BD7DAD4}"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3349476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9" y="457201"/>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5" y="457201"/>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2C2187C-13F0-DF4A-B603-61D97BB27159}" type="datetime1">
              <a:rPr lang="en-US" smtClean="0">
                <a:solidFill>
                  <a:prstClr val="black">
                    <a:tint val="75000"/>
                  </a:prstClr>
                </a:solidFill>
              </a:rPr>
              <a:pPr/>
              <a:t>1/27/2017</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C226"/>
                </a:solidFill>
              </a:rPr>
              <a:pPr/>
              <a:t>‹#›</a:t>
            </a:fld>
            <a:endParaRPr lang="en-US" dirty="0">
              <a:solidFill>
                <a:srgbClr val="90C226"/>
              </a:solidFill>
            </a:endParaRPr>
          </a:p>
        </p:txBody>
      </p:sp>
    </p:spTree>
    <p:extLst>
      <p:ext uri="{BB962C8B-B14F-4D97-AF65-F5344CB8AC3E}">
        <p14:creationId xmlns:p14="http://schemas.microsoft.com/office/powerpoint/2010/main" val="162404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i="0" u="none" strike="noStrike" cap="none">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i="0" u="none" strike="noStrike" cap="none">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15" name="Shape 15"/>
          <p:cNvSpPr/>
          <p:nvPr/>
        </p:nvSpPr>
        <p:spPr>
          <a:xfrm>
            <a:off x="284164" y="333546"/>
            <a:ext cx="8574086"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grpSp>
        <p:nvGrpSpPr>
          <p:cNvPr id="16" name="Shape 16"/>
          <p:cNvGrpSpPr/>
          <p:nvPr/>
        </p:nvGrpSpPr>
        <p:grpSpPr>
          <a:xfrm>
            <a:off x="284165" y="1429906"/>
            <a:ext cx="8576373" cy="103058"/>
            <a:chOff x="284162" y="1759424"/>
            <a:chExt cx="8576373" cy="137410"/>
          </a:xfrm>
        </p:grpSpPr>
        <p:sp>
          <p:nvSpPr>
            <p:cNvPr id="17" name="Shape 17"/>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 name="Shape 18"/>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 name="Shape 19"/>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20" name="Shape 20"/>
          <p:cNvSpPr txBox="1"/>
          <p:nvPr/>
        </p:nvSpPr>
        <p:spPr>
          <a:xfrm>
            <a:off x="8230892" y="333547"/>
            <a:ext cx="587019" cy="484748"/>
          </a:xfrm>
          <a:prstGeom prst="rect">
            <a:avLst/>
          </a:prstGeom>
          <a:noFill/>
          <a:ln>
            <a:noFill/>
          </a:ln>
        </p:spPr>
        <p:txBody>
          <a:bodyPr lIns="91417" tIns="45696" rIns="91417" bIns="45696" anchor="t" anchorCtr="0">
            <a:noAutofit/>
          </a:bodyPr>
          <a:lstStyle/>
          <a:p>
            <a:pPr>
              <a:buSzPct val="25000"/>
            </a:pPr>
            <a:r>
              <a:rPr lang="en-US" sz="3600">
                <a:solidFill>
                  <a:srgbClr val="FFFFFF"/>
                </a:solidFill>
                <a:latin typeface="Calibri"/>
                <a:ea typeface="Calibri"/>
                <a:cs typeface="Calibri"/>
                <a:sym typeface="Calibri"/>
              </a:rPr>
              <a:t>↗</a:t>
            </a:r>
          </a:p>
        </p:txBody>
      </p:sp>
      <p:sp>
        <p:nvSpPr>
          <p:cNvPr id="21" name="Shape 21"/>
          <p:cNvSpPr txBox="1">
            <a:spLocks noGrp="1"/>
          </p:cNvSpPr>
          <p:nvPr>
            <p:ph type="ctrTitle"/>
          </p:nvPr>
        </p:nvSpPr>
        <p:spPr>
          <a:xfrm>
            <a:off x="421341" y="336753"/>
            <a:ext cx="7808976" cy="816101"/>
          </a:xfrm>
          <a:prstGeom prst="rect">
            <a:avLst/>
          </a:prstGeom>
          <a:noFill/>
          <a:ln>
            <a:noFill/>
          </a:ln>
        </p:spPr>
        <p:txBody>
          <a:bodyPr lIns="91417" tIns="91417" rIns="91417" bIns="91417" anchor="b" anchorCtr="0"/>
          <a:lstStyle>
            <a:lvl1pPr marL="0" marR="0" lvl="0" indent="0" algn="l" rtl="0">
              <a:lnSpc>
                <a:spcPct val="109523"/>
              </a:lnSpc>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 name="Shape 22"/>
          <p:cNvSpPr txBox="1">
            <a:spLocks noGrp="1"/>
          </p:cNvSpPr>
          <p:nvPr>
            <p:ph type="subTitle" idx="1"/>
          </p:nvPr>
        </p:nvSpPr>
        <p:spPr>
          <a:xfrm>
            <a:off x="476209" y="1149321"/>
            <a:ext cx="7754111" cy="363473"/>
          </a:xfrm>
          <a:prstGeom prst="rect">
            <a:avLst/>
          </a:prstGeom>
          <a:noFill/>
          <a:ln>
            <a:noFill/>
          </a:ln>
        </p:spPr>
        <p:txBody>
          <a:bodyPr lIns="91417" tIns="91417" rIns="91417" bIns="91417" anchor="t" anchorCtr="0"/>
          <a:lstStyle>
            <a:lvl1pPr marL="0" marR="0" lvl="0" indent="0" algn="l" rtl="0">
              <a:lnSpc>
                <a:spcPct val="100000"/>
              </a:lnSpc>
              <a:spcBef>
                <a:spcPts val="0"/>
              </a:spcBef>
              <a:buClr>
                <a:srgbClr val="A5A5A5"/>
              </a:buClr>
              <a:buFont typeface="Noto Sans Symbols"/>
              <a:buNone/>
              <a:defRPr sz="1800" b="0" i="0" u="none" strike="noStrike" cap="none">
                <a:solidFill>
                  <a:schemeClr val="lt1"/>
                </a:solidFill>
                <a:latin typeface="Calibri"/>
                <a:ea typeface="Calibri"/>
                <a:cs typeface="Calibri"/>
                <a:sym typeface="Calibri"/>
              </a:defRPr>
            </a:lvl1pPr>
            <a:lvl2pPr marL="457154" marR="0" lvl="1" indent="0" algn="ctr" rtl="0">
              <a:spcBef>
                <a:spcPts val="600"/>
              </a:spcBef>
              <a:buClr>
                <a:srgbClr val="3F3F3F"/>
              </a:buClr>
              <a:buFont typeface="Noto Sans Symbols"/>
              <a:buNone/>
              <a:defRPr sz="2200" b="0" i="0" u="none" strike="noStrike" cap="none">
                <a:solidFill>
                  <a:srgbClr val="888888"/>
                </a:solidFill>
                <a:latin typeface="Calibri"/>
                <a:ea typeface="Calibri"/>
                <a:cs typeface="Calibri"/>
                <a:sym typeface="Calibri"/>
              </a:defRPr>
            </a:lvl2pPr>
            <a:lvl3pPr marL="914310" marR="0" lvl="2" indent="0" algn="ctr" rtl="0">
              <a:spcBef>
                <a:spcPts val="600"/>
              </a:spcBef>
              <a:buClr>
                <a:srgbClr val="A5A5A5"/>
              </a:buClr>
              <a:buFont typeface="Noto Sans Symbols"/>
              <a:buNone/>
              <a:defRPr sz="2000" b="0" i="0" u="none" strike="noStrike" cap="none">
                <a:solidFill>
                  <a:srgbClr val="888888"/>
                </a:solidFill>
                <a:latin typeface="Calibri"/>
                <a:ea typeface="Calibri"/>
                <a:cs typeface="Calibri"/>
                <a:sym typeface="Calibri"/>
              </a:defRPr>
            </a:lvl3pPr>
            <a:lvl4pPr marL="1371464" marR="0" lvl="3"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4pPr>
            <a:lvl5pPr marL="1828619" marR="0" lvl="4"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5pPr>
            <a:lvl6pPr marL="2285772" marR="0" lvl="5"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6pPr>
            <a:lvl7pPr marL="2742926" marR="0" lvl="6"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7pPr>
            <a:lvl8pPr marL="3200080" marR="0" lvl="7"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8pPr>
            <a:lvl9pPr marL="3657235" marR="0" lvl="8"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9pPr>
          </a:lstStyle>
          <a:p>
            <a:endParaRPr/>
          </a:p>
        </p:txBody>
      </p:sp>
      <p:sp>
        <p:nvSpPr>
          <p:cNvPr id="23" name="Shape 23"/>
          <p:cNvSpPr/>
          <p:nvPr/>
        </p:nvSpPr>
        <p:spPr>
          <a:xfrm>
            <a:off x="284164" y="4670303"/>
            <a:ext cx="8574086" cy="130301"/>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9286259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p:nvPr/>
        </p:nvSpPr>
        <p:spPr>
          <a:xfrm>
            <a:off x="284164" y="341829"/>
            <a:ext cx="8574086" cy="850462"/>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grpSp>
        <p:nvGrpSpPr>
          <p:cNvPr id="26" name="Shape 26"/>
          <p:cNvGrpSpPr/>
          <p:nvPr/>
        </p:nvGrpSpPr>
        <p:grpSpPr>
          <a:xfrm>
            <a:off x="284165" y="1183384"/>
            <a:ext cx="8576373" cy="103058"/>
            <a:chOff x="284162" y="1577846"/>
            <a:chExt cx="8576373" cy="137410"/>
          </a:xfrm>
        </p:grpSpPr>
        <p:sp>
          <p:nvSpPr>
            <p:cNvPr id="27" name="Shape 27"/>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8" name="Shape 28"/>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29" name="Shape 29"/>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30" name="Shape 30"/>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1" name="Shape 31"/>
          <p:cNvSpPr txBox="1">
            <a:spLocks noGrp="1"/>
          </p:cNvSpPr>
          <p:nvPr>
            <p:ph type="body" idx="1"/>
          </p:nvPr>
        </p:nvSpPr>
        <p:spPr>
          <a:xfrm>
            <a:off x="1781502" y="1600201"/>
            <a:ext cx="7076746" cy="2994422"/>
          </a:xfrm>
          <a:prstGeom prst="rect">
            <a:avLst/>
          </a:prstGeom>
          <a:noFill/>
          <a:ln>
            <a:noFill/>
          </a:ln>
        </p:spPr>
        <p:txBody>
          <a:bodyPr lIns="91417" tIns="91417" rIns="91417" bIns="91417" anchor="t" anchorCtr="0"/>
          <a:lstStyle>
            <a:lvl1pPr marL="453981" marR="0" lvl="0" indent="-316833" algn="l" rtl="0">
              <a:spcBef>
                <a:spcPts val="2000"/>
              </a:spcBef>
              <a:buClr>
                <a:srgbClr val="A5A5A5"/>
              </a:buClr>
              <a:buSzPct val="90000"/>
              <a:buFont typeface="Noto Sans Symbols"/>
              <a:buChar char="↗"/>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32" name="Shape 32"/>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8539637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with Picture">
    <p:spTree>
      <p:nvGrpSpPr>
        <p:cNvPr id="1" name="Shape 35"/>
        <p:cNvGrpSpPr/>
        <p:nvPr/>
      </p:nvGrpSpPr>
      <p:grpSpPr>
        <a:xfrm>
          <a:off x="0" y="0"/>
          <a:ext cx="0" cy="0"/>
          <a:chOff x="0" y="0"/>
          <a:chExt cx="0" cy="0"/>
        </a:xfrm>
      </p:grpSpPr>
      <p:sp>
        <p:nvSpPr>
          <p:cNvPr id="36" name="Shape 36"/>
          <p:cNvSpPr/>
          <p:nvPr/>
        </p:nvSpPr>
        <p:spPr>
          <a:xfrm>
            <a:off x="284164" y="333546"/>
            <a:ext cx="8574086"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sp>
        <p:nvSpPr>
          <p:cNvPr id="37" name="Shape 37"/>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40" name="Shape 40"/>
          <p:cNvSpPr>
            <a:spLocks noGrp="1"/>
          </p:cNvSpPr>
          <p:nvPr>
            <p:ph type="pic" idx="2"/>
          </p:nvPr>
        </p:nvSpPr>
        <p:spPr>
          <a:xfrm>
            <a:off x="284164" y="1512797"/>
            <a:ext cx="8574086" cy="3283043"/>
          </a:xfrm>
          <a:prstGeom prst="rect">
            <a:avLst/>
          </a:prstGeom>
          <a:noFill/>
          <a:ln>
            <a:noFill/>
          </a:ln>
        </p:spPr>
        <p:txBody>
          <a:bodyPr lIns="91417" tIns="91417" rIns="91417" bIns="91417" anchor="t" anchorCtr="0"/>
          <a:lstStyle>
            <a:lvl1pPr marL="453981" marR="0" lvl="0" indent="-453981"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41" name="Shape 41"/>
          <p:cNvSpPr txBox="1">
            <a:spLocks noGrp="1"/>
          </p:cNvSpPr>
          <p:nvPr>
            <p:ph type="subTitle" idx="1"/>
          </p:nvPr>
        </p:nvSpPr>
        <p:spPr>
          <a:xfrm>
            <a:off x="472422" y="1149726"/>
            <a:ext cx="7754284" cy="363070"/>
          </a:xfrm>
          <a:prstGeom prst="rect">
            <a:avLst/>
          </a:prstGeom>
          <a:noFill/>
          <a:ln>
            <a:noFill/>
          </a:ln>
        </p:spPr>
        <p:txBody>
          <a:bodyPr lIns="91417" tIns="91417" rIns="91417" bIns="91417" anchor="t" anchorCtr="0"/>
          <a:lstStyle>
            <a:lvl1pPr marL="0" marR="0" lvl="0" indent="0" algn="l" rtl="0">
              <a:lnSpc>
                <a:spcPct val="100000"/>
              </a:lnSpc>
              <a:spcBef>
                <a:spcPts val="0"/>
              </a:spcBef>
              <a:buClr>
                <a:srgbClr val="A5A5A5"/>
              </a:buClr>
              <a:buFont typeface="Noto Sans Symbols"/>
              <a:buNone/>
              <a:defRPr sz="1800" b="0" i="0" u="none" strike="noStrike" cap="none">
                <a:solidFill>
                  <a:schemeClr val="lt1"/>
                </a:solidFill>
                <a:latin typeface="Calibri"/>
                <a:ea typeface="Calibri"/>
                <a:cs typeface="Calibri"/>
                <a:sym typeface="Calibri"/>
              </a:defRPr>
            </a:lvl1pPr>
            <a:lvl2pPr marL="457154" marR="0" lvl="1" indent="0" algn="ctr" rtl="0">
              <a:spcBef>
                <a:spcPts val="600"/>
              </a:spcBef>
              <a:buClr>
                <a:srgbClr val="3F3F3F"/>
              </a:buClr>
              <a:buFont typeface="Noto Sans Symbols"/>
              <a:buNone/>
              <a:defRPr sz="2200" b="0" i="0" u="none" strike="noStrike" cap="none">
                <a:solidFill>
                  <a:srgbClr val="888888"/>
                </a:solidFill>
                <a:latin typeface="Calibri"/>
                <a:ea typeface="Calibri"/>
                <a:cs typeface="Calibri"/>
                <a:sym typeface="Calibri"/>
              </a:defRPr>
            </a:lvl2pPr>
            <a:lvl3pPr marL="914310" marR="0" lvl="2" indent="0" algn="ctr" rtl="0">
              <a:spcBef>
                <a:spcPts val="600"/>
              </a:spcBef>
              <a:buClr>
                <a:srgbClr val="A5A5A5"/>
              </a:buClr>
              <a:buFont typeface="Noto Sans Symbols"/>
              <a:buNone/>
              <a:defRPr sz="2000" b="0" i="0" u="none" strike="noStrike" cap="none">
                <a:solidFill>
                  <a:srgbClr val="888888"/>
                </a:solidFill>
                <a:latin typeface="Calibri"/>
                <a:ea typeface="Calibri"/>
                <a:cs typeface="Calibri"/>
                <a:sym typeface="Calibri"/>
              </a:defRPr>
            </a:lvl3pPr>
            <a:lvl4pPr marL="1371464" marR="0" lvl="3"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4pPr>
            <a:lvl5pPr marL="1828619" marR="0" lvl="4"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5pPr>
            <a:lvl6pPr marL="2285772" marR="0" lvl="5"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6pPr>
            <a:lvl7pPr marL="2742926" marR="0" lvl="6"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7pPr>
            <a:lvl8pPr marL="3200080" marR="0" lvl="7" indent="0" algn="ctr"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8pPr>
            <a:lvl9pPr marL="3657235" marR="0" lvl="8" indent="0" algn="ctr" rtl="0">
              <a:spcBef>
                <a:spcPts val="600"/>
              </a:spcBef>
              <a:buClr>
                <a:srgbClr val="A5A5A5"/>
              </a:buClr>
              <a:buFont typeface="Noto Sans Symbols"/>
              <a:buNone/>
              <a:defRPr sz="1800" b="0" i="0" u="none" strike="noStrike" cap="none">
                <a:solidFill>
                  <a:srgbClr val="888888"/>
                </a:solidFill>
                <a:latin typeface="Calibri"/>
                <a:ea typeface="Calibri"/>
                <a:cs typeface="Calibri"/>
                <a:sym typeface="Calibri"/>
              </a:defRPr>
            </a:lvl9pPr>
          </a:lstStyle>
          <a:p>
            <a:endParaRPr/>
          </a:p>
        </p:txBody>
      </p:sp>
      <p:grpSp>
        <p:nvGrpSpPr>
          <p:cNvPr id="42" name="Shape 42"/>
          <p:cNvGrpSpPr/>
          <p:nvPr/>
        </p:nvGrpSpPr>
        <p:grpSpPr>
          <a:xfrm>
            <a:off x="284165" y="1429906"/>
            <a:ext cx="8576373" cy="103058"/>
            <a:chOff x="284162" y="1759424"/>
            <a:chExt cx="8576373" cy="137410"/>
          </a:xfrm>
        </p:grpSpPr>
        <p:sp>
          <p:nvSpPr>
            <p:cNvPr id="43" name="Shape 43"/>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44" name="Shape 44"/>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45" name="Shape 45"/>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46" name="Shape 46"/>
          <p:cNvSpPr txBox="1"/>
          <p:nvPr/>
        </p:nvSpPr>
        <p:spPr>
          <a:xfrm>
            <a:off x="8230892" y="333547"/>
            <a:ext cx="587019" cy="484748"/>
          </a:xfrm>
          <a:prstGeom prst="rect">
            <a:avLst/>
          </a:prstGeom>
          <a:noFill/>
          <a:ln>
            <a:noFill/>
          </a:ln>
        </p:spPr>
        <p:txBody>
          <a:bodyPr lIns="91417" tIns="45696" rIns="91417" bIns="45696" anchor="t" anchorCtr="0">
            <a:noAutofit/>
          </a:bodyPr>
          <a:lstStyle/>
          <a:p>
            <a:pPr>
              <a:buSzPct val="25000"/>
            </a:pPr>
            <a:r>
              <a:rPr lang="en-US" sz="3600">
                <a:solidFill>
                  <a:srgbClr val="FFFFFF"/>
                </a:solidFill>
                <a:latin typeface="Calibri"/>
                <a:ea typeface="Calibri"/>
                <a:cs typeface="Calibri"/>
                <a:sym typeface="Calibri"/>
              </a:rPr>
              <a:t>↗</a:t>
            </a:r>
          </a:p>
        </p:txBody>
      </p:sp>
      <p:sp>
        <p:nvSpPr>
          <p:cNvPr id="47" name="Shape 47"/>
          <p:cNvSpPr txBox="1">
            <a:spLocks noGrp="1"/>
          </p:cNvSpPr>
          <p:nvPr>
            <p:ph type="ctrTitle"/>
          </p:nvPr>
        </p:nvSpPr>
        <p:spPr>
          <a:xfrm>
            <a:off x="418635" y="333545"/>
            <a:ext cx="7810966" cy="816178"/>
          </a:xfrm>
          <a:prstGeom prst="rect">
            <a:avLst/>
          </a:prstGeom>
          <a:noFill/>
          <a:ln>
            <a:noFill/>
          </a:ln>
        </p:spPr>
        <p:txBody>
          <a:bodyPr lIns="91417" tIns="91417" rIns="91417" bIns="91417" anchor="b" anchorCtr="0"/>
          <a:lstStyle>
            <a:lvl1pPr marL="0" marR="0" lvl="0" indent="0" algn="l" rtl="0">
              <a:lnSpc>
                <a:spcPct val="109523"/>
              </a:lnSpc>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36912032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48"/>
        <p:cNvGrpSpPr/>
        <p:nvPr/>
      </p:nvGrpSpPr>
      <p:grpSpPr>
        <a:xfrm>
          <a:off x="0" y="0"/>
          <a:ext cx="0" cy="0"/>
          <a:chOff x="0" y="0"/>
          <a:chExt cx="0" cy="0"/>
        </a:xfrm>
      </p:grpSpPr>
      <p:sp>
        <p:nvSpPr>
          <p:cNvPr id="49" name="Shape 49"/>
          <p:cNvSpPr/>
          <p:nvPr/>
        </p:nvSpPr>
        <p:spPr>
          <a:xfrm>
            <a:off x="284164" y="3601182"/>
            <a:ext cx="8574086"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grpSp>
        <p:nvGrpSpPr>
          <p:cNvPr id="50" name="Shape 50"/>
          <p:cNvGrpSpPr/>
          <p:nvPr/>
        </p:nvGrpSpPr>
        <p:grpSpPr>
          <a:xfrm>
            <a:off x="284165" y="4697542"/>
            <a:ext cx="8576373" cy="103058"/>
            <a:chOff x="284162" y="1759424"/>
            <a:chExt cx="8576373" cy="137410"/>
          </a:xfrm>
        </p:grpSpPr>
        <p:sp>
          <p:nvSpPr>
            <p:cNvPr id="51" name="Shape 51"/>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52" name="Shape 52"/>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53" name="Shape 53"/>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54" name="Shape 54"/>
          <p:cNvSpPr txBox="1"/>
          <p:nvPr/>
        </p:nvSpPr>
        <p:spPr>
          <a:xfrm>
            <a:off x="8230892" y="3601183"/>
            <a:ext cx="587019" cy="484748"/>
          </a:xfrm>
          <a:prstGeom prst="rect">
            <a:avLst/>
          </a:prstGeom>
          <a:noFill/>
          <a:ln>
            <a:noFill/>
          </a:ln>
        </p:spPr>
        <p:txBody>
          <a:bodyPr lIns="91417" tIns="45696" rIns="91417" bIns="45696" anchor="t" anchorCtr="0">
            <a:noAutofit/>
          </a:bodyPr>
          <a:lstStyle/>
          <a:p>
            <a:pPr>
              <a:buSzPct val="25000"/>
            </a:pPr>
            <a:r>
              <a:rPr lang="en-US" sz="3600">
                <a:solidFill>
                  <a:srgbClr val="FFFFFF"/>
                </a:solidFill>
                <a:latin typeface="Calibri"/>
                <a:ea typeface="Calibri"/>
                <a:cs typeface="Calibri"/>
                <a:sym typeface="Calibri"/>
              </a:rPr>
              <a:t>↗</a:t>
            </a:r>
          </a:p>
        </p:txBody>
      </p:sp>
      <p:sp>
        <p:nvSpPr>
          <p:cNvPr id="55" name="Shape 55"/>
          <p:cNvSpPr txBox="1">
            <a:spLocks noGrp="1"/>
          </p:cNvSpPr>
          <p:nvPr>
            <p:ph type="title"/>
          </p:nvPr>
        </p:nvSpPr>
        <p:spPr>
          <a:xfrm>
            <a:off x="429768" y="3610594"/>
            <a:ext cx="7772400" cy="788670"/>
          </a:xfrm>
          <a:prstGeom prst="rect">
            <a:avLst/>
          </a:prstGeom>
          <a:noFill/>
          <a:ln>
            <a:noFill/>
          </a:ln>
        </p:spPr>
        <p:txBody>
          <a:bodyPr lIns="91417" tIns="91417" rIns="91417" bIns="91417" anchor="b" anchorCtr="0"/>
          <a:lstStyle>
            <a:lvl1pPr marL="0" marR="0" lvl="0" indent="0" algn="l"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475487" y="4395977"/>
            <a:ext cx="7735824" cy="301752"/>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800" b="0" i="0" u="none" strike="noStrike" cap="none">
                <a:solidFill>
                  <a:schemeClr val="l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600" b="0" i="0" u="none" strike="noStrike" cap="none">
                <a:solidFill>
                  <a:srgbClr val="888888"/>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9pPr>
          </a:lstStyle>
          <a:p>
            <a:endParaRPr/>
          </a:p>
        </p:txBody>
      </p:sp>
      <p:sp>
        <p:nvSpPr>
          <p:cNvPr id="57" name="Shape 57"/>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440505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with Picture">
    <p:spTree>
      <p:nvGrpSpPr>
        <p:cNvPr id="1" name="Shape 60"/>
        <p:cNvGrpSpPr/>
        <p:nvPr/>
      </p:nvGrpSpPr>
      <p:grpSpPr>
        <a:xfrm>
          <a:off x="0" y="0"/>
          <a:ext cx="0" cy="0"/>
          <a:chOff x="0" y="0"/>
          <a:chExt cx="0" cy="0"/>
        </a:xfrm>
      </p:grpSpPr>
      <p:sp>
        <p:nvSpPr>
          <p:cNvPr id="61" name="Shape 61"/>
          <p:cNvSpPr>
            <a:spLocks noGrp="1"/>
          </p:cNvSpPr>
          <p:nvPr>
            <p:ph type="pic" idx="2"/>
          </p:nvPr>
        </p:nvSpPr>
        <p:spPr>
          <a:xfrm>
            <a:off x="284164" y="332817"/>
            <a:ext cx="8574086" cy="3277720"/>
          </a:xfrm>
          <a:prstGeom prst="rect">
            <a:avLst/>
          </a:prstGeom>
          <a:noFill/>
          <a:ln>
            <a:noFill/>
          </a:ln>
        </p:spPr>
        <p:txBody>
          <a:bodyPr lIns="91417" tIns="91417" rIns="91417" bIns="91417" anchor="t" anchorCtr="0"/>
          <a:lstStyle>
            <a:lvl1pPr marL="453981" marR="0" lvl="0" indent="-453981"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65" name="Shape 65"/>
          <p:cNvSpPr/>
          <p:nvPr/>
        </p:nvSpPr>
        <p:spPr>
          <a:xfrm>
            <a:off x="284164" y="3601182"/>
            <a:ext cx="8574086"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grpSp>
        <p:nvGrpSpPr>
          <p:cNvPr id="66" name="Shape 66"/>
          <p:cNvGrpSpPr/>
          <p:nvPr/>
        </p:nvGrpSpPr>
        <p:grpSpPr>
          <a:xfrm>
            <a:off x="284165" y="4697542"/>
            <a:ext cx="8576373" cy="103058"/>
            <a:chOff x="284162" y="1759424"/>
            <a:chExt cx="8576373" cy="137410"/>
          </a:xfrm>
        </p:grpSpPr>
        <p:sp>
          <p:nvSpPr>
            <p:cNvPr id="67" name="Shape 67"/>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8" name="Shape 68"/>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69" name="Shape 69"/>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70" name="Shape 70"/>
          <p:cNvSpPr txBox="1"/>
          <p:nvPr/>
        </p:nvSpPr>
        <p:spPr>
          <a:xfrm>
            <a:off x="8230892" y="3601183"/>
            <a:ext cx="587019" cy="484748"/>
          </a:xfrm>
          <a:prstGeom prst="rect">
            <a:avLst/>
          </a:prstGeom>
          <a:noFill/>
          <a:ln>
            <a:noFill/>
          </a:ln>
        </p:spPr>
        <p:txBody>
          <a:bodyPr lIns="91417" tIns="45696" rIns="91417" bIns="45696" anchor="t" anchorCtr="0">
            <a:noAutofit/>
          </a:bodyPr>
          <a:lstStyle/>
          <a:p>
            <a:pPr>
              <a:buSzPct val="25000"/>
            </a:pPr>
            <a:r>
              <a:rPr lang="en-US" sz="3600">
                <a:solidFill>
                  <a:srgbClr val="FFFFFF"/>
                </a:solidFill>
                <a:latin typeface="Calibri"/>
                <a:ea typeface="Calibri"/>
                <a:cs typeface="Calibri"/>
                <a:sym typeface="Calibri"/>
              </a:rPr>
              <a:t>↗</a:t>
            </a:r>
          </a:p>
        </p:txBody>
      </p:sp>
      <p:sp>
        <p:nvSpPr>
          <p:cNvPr id="71" name="Shape 71"/>
          <p:cNvSpPr txBox="1">
            <a:spLocks noGrp="1"/>
          </p:cNvSpPr>
          <p:nvPr>
            <p:ph type="title"/>
          </p:nvPr>
        </p:nvSpPr>
        <p:spPr>
          <a:xfrm>
            <a:off x="430306" y="3610539"/>
            <a:ext cx="7772400" cy="786653"/>
          </a:xfrm>
          <a:prstGeom prst="rect">
            <a:avLst/>
          </a:prstGeom>
          <a:noFill/>
          <a:ln>
            <a:noFill/>
          </a:ln>
        </p:spPr>
        <p:txBody>
          <a:bodyPr lIns="91417" tIns="91417" rIns="91417" bIns="91417" anchor="b" anchorCtr="0"/>
          <a:lstStyle>
            <a:lvl1pPr marL="0" marR="0" lvl="0" indent="0" algn="l"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2" name="Shape 72"/>
          <p:cNvSpPr txBox="1">
            <a:spLocks noGrp="1"/>
          </p:cNvSpPr>
          <p:nvPr>
            <p:ph type="body" idx="1"/>
          </p:nvPr>
        </p:nvSpPr>
        <p:spPr>
          <a:xfrm>
            <a:off x="470648" y="4397189"/>
            <a:ext cx="7732059" cy="302559"/>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800" b="0" i="0" u="none" strike="noStrike" cap="none">
                <a:solidFill>
                  <a:schemeClr val="l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800" b="0" i="0" u="none" strike="noStrike" cap="none">
                <a:solidFill>
                  <a:srgbClr val="888888"/>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600" b="0" i="0" u="none" strike="noStrike" cap="none">
                <a:solidFill>
                  <a:srgbClr val="888888"/>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1400" b="0" i="0" u="none" strike="noStrike" cap="none">
                <a:solidFill>
                  <a:srgbClr val="888888"/>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1400" b="0" i="0" u="none" strike="noStrike" cap="none">
                <a:solidFill>
                  <a:srgbClr val="888888"/>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5834156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3"/>
        <p:cNvGrpSpPr/>
        <p:nvPr/>
      </p:nvGrpSpPr>
      <p:grpSpPr>
        <a:xfrm>
          <a:off x="0" y="0"/>
          <a:ext cx="0" cy="0"/>
          <a:chOff x="0" y="0"/>
          <a:chExt cx="0" cy="0"/>
        </a:xfrm>
      </p:grpSpPr>
      <p:sp>
        <p:nvSpPr>
          <p:cNvPr id="74" name="Shape 74"/>
          <p:cNvSpPr/>
          <p:nvPr/>
        </p:nvSpPr>
        <p:spPr>
          <a:xfrm>
            <a:off x="284164" y="341829"/>
            <a:ext cx="8574086" cy="850462"/>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grpSp>
        <p:nvGrpSpPr>
          <p:cNvPr id="75" name="Shape 75"/>
          <p:cNvGrpSpPr/>
          <p:nvPr/>
        </p:nvGrpSpPr>
        <p:grpSpPr>
          <a:xfrm>
            <a:off x="284165" y="1183384"/>
            <a:ext cx="8576373" cy="103058"/>
            <a:chOff x="284162" y="1577846"/>
            <a:chExt cx="8576373" cy="137410"/>
          </a:xfrm>
        </p:grpSpPr>
        <p:sp>
          <p:nvSpPr>
            <p:cNvPr id="76" name="Shape 76"/>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7" name="Shape 77"/>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78" name="Shape 78"/>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79" name="Shape 79"/>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a:off x="403416" y="1613298"/>
            <a:ext cx="3931919" cy="2981324"/>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81" name="Shape 81"/>
          <p:cNvSpPr txBox="1">
            <a:spLocks noGrp="1"/>
          </p:cNvSpPr>
          <p:nvPr>
            <p:ph type="body" idx="2"/>
          </p:nvPr>
        </p:nvSpPr>
        <p:spPr>
          <a:xfrm>
            <a:off x="4778192" y="1613298"/>
            <a:ext cx="3931919" cy="2981324"/>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82" name="Shape 82"/>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3151849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5"/>
        <p:cNvGrpSpPr/>
        <p:nvPr/>
      </p:nvGrpSpPr>
      <p:grpSpPr>
        <a:xfrm>
          <a:off x="0" y="0"/>
          <a:ext cx="0" cy="0"/>
          <a:chOff x="0" y="0"/>
          <a:chExt cx="0" cy="0"/>
        </a:xfrm>
      </p:grpSpPr>
      <p:sp>
        <p:nvSpPr>
          <p:cNvPr id="86" name="Shape 86"/>
          <p:cNvSpPr/>
          <p:nvPr/>
        </p:nvSpPr>
        <p:spPr>
          <a:xfrm>
            <a:off x="284164" y="341829"/>
            <a:ext cx="8574086" cy="850462"/>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grpSp>
        <p:nvGrpSpPr>
          <p:cNvPr id="87" name="Shape 87"/>
          <p:cNvGrpSpPr/>
          <p:nvPr/>
        </p:nvGrpSpPr>
        <p:grpSpPr>
          <a:xfrm>
            <a:off x="284165" y="1183384"/>
            <a:ext cx="8576373" cy="103058"/>
            <a:chOff x="284162" y="1577846"/>
            <a:chExt cx="8576373" cy="137410"/>
          </a:xfrm>
        </p:grpSpPr>
        <p:sp>
          <p:nvSpPr>
            <p:cNvPr id="88" name="Shape 88"/>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89" name="Shape 89"/>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90" name="Shape 90"/>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91" name="Shape 91"/>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2" name="Shape 92"/>
          <p:cNvSpPr txBox="1">
            <a:spLocks noGrp="1"/>
          </p:cNvSpPr>
          <p:nvPr>
            <p:ph type="body" idx="1"/>
          </p:nvPr>
        </p:nvSpPr>
        <p:spPr>
          <a:xfrm>
            <a:off x="403416" y="1301358"/>
            <a:ext cx="3931919" cy="624937"/>
          </a:xfrm>
          <a:prstGeom prst="rect">
            <a:avLst/>
          </a:prstGeom>
          <a:noFill/>
          <a:ln>
            <a:noFill/>
          </a:ln>
        </p:spPr>
        <p:txBody>
          <a:bodyPr lIns="91417" tIns="91417" rIns="91417" bIns="91417" anchor="b" anchorCtr="0"/>
          <a:lstStyle>
            <a:lvl1pPr marL="0" marR="0" lvl="0" indent="0" algn="ctr" rtl="0">
              <a:lnSpc>
                <a:spcPct val="100000"/>
              </a:lnSpc>
              <a:spcBef>
                <a:spcPts val="600"/>
              </a:spcBef>
              <a:buClr>
                <a:srgbClr val="A5A5A5"/>
              </a:buClr>
              <a:buFont typeface="Noto Sans Symbols"/>
              <a:buNone/>
              <a:defRPr sz="2600" b="0" i="0" u="none" strike="noStrike" cap="none">
                <a:solidFill>
                  <a:schemeClr val="accen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000" b="1"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800" b="1"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9pPr>
          </a:lstStyle>
          <a:p>
            <a:endParaRPr/>
          </a:p>
        </p:txBody>
      </p:sp>
      <p:sp>
        <p:nvSpPr>
          <p:cNvPr id="93" name="Shape 93"/>
          <p:cNvSpPr txBox="1">
            <a:spLocks noGrp="1"/>
          </p:cNvSpPr>
          <p:nvPr>
            <p:ph type="body" idx="2"/>
          </p:nvPr>
        </p:nvSpPr>
        <p:spPr>
          <a:xfrm>
            <a:off x="403416" y="1943101"/>
            <a:ext cx="3931919" cy="2651522"/>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56199" algn="l" rtl="0">
              <a:spcBef>
                <a:spcPts val="600"/>
              </a:spcBef>
              <a:buClr>
                <a:srgbClr val="3F3F3F"/>
              </a:buClr>
              <a:buSzPct val="90000"/>
              <a:buFont typeface="Noto Sans Symbols"/>
              <a:buChar char="↗"/>
              <a:defRPr sz="1600" b="0" i="0" u="none" strike="noStrike" cap="none">
                <a:solidFill>
                  <a:srgbClr val="262626"/>
                </a:solidFill>
                <a:latin typeface="Calibri"/>
                <a:ea typeface="Calibri"/>
                <a:cs typeface="Calibri"/>
                <a:sym typeface="Calibri"/>
              </a:defRPr>
            </a:lvl6pPr>
            <a:lvl7pPr marL="2625461" marR="0" lvl="6" indent="-260960" algn="l" rtl="0">
              <a:spcBef>
                <a:spcPts val="600"/>
              </a:spcBef>
              <a:buClr>
                <a:srgbClr val="A5A5A5"/>
              </a:buClr>
              <a:buSzPct val="90000"/>
              <a:buFont typeface="Noto Sans Symbols"/>
              <a:buChar char="↗"/>
              <a:defRPr sz="1600" b="0" i="0" u="none" strike="noStrike" cap="none">
                <a:solidFill>
                  <a:srgbClr val="262626"/>
                </a:solidFill>
                <a:latin typeface="Calibri"/>
                <a:ea typeface="Calibri"/>
                <a:cs typeface="Calibri"/>
                <a:sym typeface="Calibri"/>
              </a:defRPr>
            </a:lvl7pPr>
            <a:lvl8pPr marL="2969917" marR="0" lvl="7" indent="-262549" algn="l" rtl="0">
              <a:spcBef>
                <a:spcPts val="600"/>
              </a:spcBef>
              <a:buClr>
                <a:srgbClr val="3F3F3F"/>
              </a:buClr>
              <a:buSzPct val="90000"/>
              <a:buFont typeface="Noto Sans Symbols"/>
              <a:buChar char="↗"/>
              <a:defRPr sz="1600" b="0" i="0" u="none" strike="noStrike" cap="none">
                <a:solidFill>
                  <a:srgbClr val="262626"/>
                </a:solidFill>
                <a:latin typeface="Calibri"/>
                <a:ea typeface="Calibri"/>
                <a:cs typeface="Calibri"/>
                <a:sym typeface="Calibri"/>
              </a:defRPr>
            </a:lvl8pPr>
            <a:lvl9pPr marL="3312783" marR="0" lvl="8" indent="-262547" algn="l" rtl="0">
              <a:spcBef>
                <a:spcPts val="600"/>
              </a:spcBef>
              <a:buClr>
                <a:srgbClr val="A5A5A5"/>
              </a:buClr>
              <a:buSzPct val="90000"/>
              <a:buFont typeface="Noto Sans Symbols"/>
              <a:buChar char="↗"/>
              <a:defRPr sz="1600" b="0" i="0" u="none" strike="noStrike" cap="none">
                <a:solidFill>
                  <a:srgbClr val="262626"/>
                </a:solidFill>
                <a:latin typeface="Calibri"/>
                <a:ea typeface="Calibri"/>
                <a:cs typeface="Calibri"/>
                <a:sym typeface="Calibri"/>
              </a:defRPr>
            </a:lvl9pPr>
          </a:lstStyle>
          <a:p>
            <a:endParaRPr/>
          </a:p>
        </p:txBody>
      </p:sp>
      <p:sp>
        <p:nvSpPr>
          <p:cNvPr id="94" name="Shape 94"/>
          <p:cNvSpPr txBox="1">
            <a:spLocks noGrp="1"/>
          </p:cNvSpPr>
          <p:nvPr>
            <p:ph type="body" idx="3"/>
          </p:nvPr>
        </p:nvSpPr>
        <p:spPr>
          <a:xfrm>
            <a:off x="4779499" y="1301358"/>
            <a:ext cx="3931919" cy="624937"/>
          </a:xfrm>
          <a:prstGeom prst="rect">
            <a:avLst/>
          </a:prstGeom>
          <a:noFill/>
          <a:ln>
            <a:noFill/>
          </a:ln>
        </p:spPr>
        <p:txBody>
          <a:bodyPr lIns="91417" tIns="91417" rIns="91417" bIns="91417" anchor="b" anchorCtr="0"/>
          <a:lstStyle>
            <a:lvl1pPr marL="0" marR="0" lvl="0" indent="0" algn="ctr" rtl="0">
              <a:lnSpc>
                <a:spcPct val="100000"/>
              </a:lnSpc>
              <a:spcBef>
                <a:spcPts val="600"/>
              </a:spcBef>
              <a:buClr>
                <a:srgbClr val="A5A5A5"/>
              </a:buClr>
              <a:buFont typeface="Noto Sans Symbols"/>
              <a:buNone/>
              <a:defRPr sz="2600" b="0" i="0" u="none" strike="noStrike" cap="none">
                <a:solidFill>
                  <a:schemeClr val="accent2"/>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000" b="1"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800" b="1"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1600" b="1"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1600" b="1" i="0" u="none" strike="noStrike" cap="none">
                <a:solidFill>
                  <a:srgbClr val="262626"/>
                </a:solidFill>
                <a:latin typeface="Calibri"/>
                <a:ea typeface="Calibri"/>
                <a:cs typeface="Calibri"/>
                <a:sym typeface="Calibri"/>
              </a:defRPr>
            </a:lvl9pPr>
          </a:lstStyle>
          <a:p>
            <a:endParaRPr/>
          </a:p>
        </p:txBody>
      </p:sp>
      <p:sp>
        <p:nvSpPr>
          <p:cNvPr id="95" name="Shape 95"/>
          <p:cNvSpPr txBox="1">
            <a:spLocks noGrp="1"/>
          </p:cNvSpPr>
          <p:nvPr>
            <p:ph type="body" idx="4"/>
          </p:nvPr>
        </p:nvSpPr>
        <p:spPr>
          <a:xfrm>
            <a:off x="4779499" y="1943101"/>
            <a:ext cx="3931919" cy="2651522"/>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56199" algn="l" rtl="0">
              <a:spcBef>
                <a:spcPts val="600"/>
              </a:spcBef>
              <a:buClr>
                <a:srgbClr val="3F3F3F"/>
              </a:buClr>
              <a:buSzPct val="90000"/>
              <a:buFont typeface="Noto Sans Symbols"/>
              <a:buChar char="↗"/>
              <a:defRPr sz="1600" b="0" i="0" u="none" strike="noStrike" cap="none">
                <a:solidFill>
                  <a:srgbClr val="262626"/>
                </a:solidFill>
                <a:latin typeface="Calibri"/>
                <a:ea typeface="Calibri"/>
                <a:cs typeface="Calibri"/>
                <a:sym typeface="Calibri"/>
              </a:defRPr>
            </a:lvl6pPr>
            <a:lvl7pPr marL="2625461" marR="0" lvl="6" indent="-260960" algn="l" rtl="0">
              <a:spcBef>
                <a:spcPts val="600"/>
              </a:spcBef>
              <a:buClr>
                <a:srgbClr val="A5A5A5"/>
              </a:buClr>
              <a:buSzPct val="90000"/>
              <a:buFont typeface="Noto Sans Symbols"/>
              <a:buChar char="↗"/>
              <a:defRPr sz="1600" b="0" i="0" u="none" strike="noStrike" cap="none">
                <a:solidFill>
                  <a:srgbClr val="262626"/>
                </a:solidFill>
                <a:latin typeface="Calibri"/>
                <a:ea typeface="Calibri"/>
                <a:cs typeface="Calibri"/>
                <a:sym typeface="Calibri"/>
              </a:defRPr>
            </a:lvl7pPr>
            <a:lvl8pPr marL="2969917" marR="0" lvl="7" indent="-262549" algn="l" rtl="0">
              <a:spcBef>
                <a:spcPts val="600"/>
              </a:spcBef>
              <a:buClr>
                <a:srgbClr val="3F3F3F"/>
              </a:buClr>
              <a:buSzPct val="90000"/>
              <a:buFont typeface="Noto Sans Symbols"/>
              <a:buChar char="↗"/>
              <a:defRPr sz="1600" b="0" i="0" u="none" strike="noStrike" cap="none">
                <a:solidFill>
                  <a:srgbClr val="262626"/>
                </a:solidFill>
                <a:latin typeface="Calibri"/>
                <a:ea typeface="Calibri"/>
                <a:cs typeface="Calibri"/>
                <a:sym typeface="Calibri"/>
              </a:defRPr>
            </a:lvl8pPr>
            <a:lvl9pPr marL="3312783" marR="0" lvl="8" indent="-262547" algn="l" rtl="0">
              <a:spcBef>
                <a:spcPts val="600"/>
              </a:spcBef>
              <a:buClr>
                <a:srgbClr val="A5A5A5"/>
              </a:buClr>
              <a:buSzPct val="90000"/>
              <a:buFont typeface="Noto Sans Symbols"/>
              <a:buChar char="↗"/>
              <a:defRPr sz="1600" b="0" i="0" u="none" strike="noStrike" cap="none">
                <a:solidFill>
                  <a:srgbClr val="262626"/>
                </a:solidFill>
                <a:latin typeface="Calibri"/>
                <a:ea typeface="Calibri"/>
                <a:cs typeface="Calibri"/>
                <a:sym typeface="Calibri"/>
              </a:defRPr>
            </a:lvl9pPr>
          </a:lstStyle>
          <a:p>
            <a:endParaRPr/>
          </a:p>
        </p:txBody>
      </p:sp>
      <p:sp>
        <p:nvSpPr>
          <p:cNvPr id="96" name="Shape 96"/>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19070796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9"/>
        <p:cNvGrpSpPr/>
        <p:nvPr/>
      </p:nvGrpSpPr>
      <p:grpSpPr>
        <a:xfrm>
          <a:off x="0" y="0"/>
          <a:ext cx="0" cy="0"/>
          <a:chOff x="0" y="0"/>
          <a:chExt cx="0" cy="0"/>
        </a:xfrm>
      </p:grpSpPr>
      <p:sp>
        <p:nvSpPr>
          <p:cNvPr id="100" name="Shape 100"/>
          <p:cNvSpPr/>
          <p:nvPr/>
        </p:nvSpPr>
        <p:spPr>
          <a:xfrm>
            <a:off x="284164" y="341829"/>
            <a:ext cx="8574086" cy="850462"/>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grpSp>
        <p:nvGrpSpPr>
          <p:cNvPr id="101" name="Shape 101"/>
          <p:cNvGrpSpPr/>
          <p:nvPr/>
        </p:nvGrpSpPr>
        <p:grpSpPr>
          <a:xfrm>
            <a:off x="284165" y="1183384"/>
            <a:ext cx="8576373" cy="103058"/>
            <a:chOff x="284162" y="1577846"/>
            <a:chExt cx="8576373" cy="137410"/>
          </a:xfrm>
        </p:grpSpPr>
        <p:sp>
          <p:nvSpPr>
            <p:cNvPr id="102" name="Shape 102"/>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3" name="Shape 103"/>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04" name="Shape 104"/>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05" name="Shape 105"/>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6" name="Shape 106"/>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7" name="Shape 107"/>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464183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9"/>
        <p:cNvGrpSpPr/>
        <p:nvPr/>
      </p:nvGrpSpPr>
      <p:grpSpPr>
        <a:xfrm>
          <a:off x="0" y="0"/>
          <a:ext cx="0" cy="0"/>
          <a:chOff x="0" y="0"/>
          <a:chExt cx="0" cy="0"/>
        </a:xfrm>
      </p:grpSpPr>
      <p:sp>
        <p:nvSpPr>
          <p:cNvPr id="110" name="Shape 110"/>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grpSp>
        <p:nvGrpSpPr>
          <p:cNvPr id="113" name="Shape 113"/>
          <p:cNvGrpSpPr/>
          <p:nvPr/>
        </p:nvGrpSpPr>
        <p:grpSpPr>
          <a:xfrm>
            <a:off x="284165" y="339538"/>
            <a:ext cx="8576373" cy="103058"/>
            <a:chOff x="284162" y="1577846"/>
            <a:chExt cx="8576373" cy="137410"/>
          </a:xfrm>
        </p:grpSpPr>
        <p:sp>
          <p:nvSpPr>
            <p:cNvPr id="114" name="Shape 114"/>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15" name="Shape 115"/>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16" name="Shape 116"/>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88695424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268945" y="974076"/>
            <a:ext cx="4069079" cy="871537"/>
          </a:xfrm>
          <a:prstGeom prst="rect">
            <a:avLst/>
          </a:prstGeom>
          <a:noFill/>
          <a:ln>
            <a:noFill/>
          </a:ln>
        </p:spPr>
        <p:txBody>
          <a:bodyPr lIns="91417" tIns="91417" rIns="91417" bIns="91417" anchor="b" anchorCtr="0"/>
          <a:lstStyle>
            <a:lvl1pPr marL="0" marR="0" lvl="0" indent="0" algn="ctr" rtl="0">
              <a:spcBef>
                <a:spcPts val="0"/>
              </a:spcBef>
              <a:buClr>
                <a:schemeClr val="accent2"/>
              </a:buClr>
              <a:buFont typeface="Corbel"/>
              <a:buNone/>
              <a:defRPr sz="3200" b="1" i="0" u="none" strike="noStrike" cap="none">
                <a:solidFill>
                  <a:schemeClr val="accen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9" name="Shape 119"/>
          <p:cNvSpPr txBox="1">
            <a:spLocks noGrp="1"/>
          </p:cNvSpPr>
          <p:nvPr>
            <p:ph type="body" idx="1"/>
          </p:nvPr>
        </p:nvSpPr>
        <p:spPr>
          <a:xfrm>
            <a:off x="4783572" y="685801"/>
            <a:ext cx="4069079" cy="3908822"/>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120" name="Shape 120"/>
          <p:cNvSpPr txBox="1">
            <a:spLocks noGrp="1"/>
          </p:cNvSpPr>
          <p:nvPr>
            <p:ph type="body" idx="2"/>
          </p:nvPr>
        </p:nvSpPr>
        <p:spPr>
          <a:xfrm>
            <a:off x="268945" y="1842246"/>
            <a:ext cx="4069079" cy="2386854"/>
          </a:xfrm>
          <a:prstGeom prst="rect">
            <a:avLst/>
          </a:prstGeom>
          <a:noFill/>
          <a:ln>
            <a:noFill/>
          </a:ln>
        </p:spPr>
        <p:txBody>
          <a:bodyPr lIns="91417" tIns="91417" rIns="91417" bIns="91417" anchor="t" anchorCtr="0"/>
          <a:lstStyle>
            <a:lvl1pPr marL="0" marR="0" lvl="0" indent="0" algn="ctr" rtl="0">
              <a:spcBef>
                <a:spcPts val="600"/>
              </a:spcBef>
              <a:buClr>
                <a:srgbClr val="A5A5A5"/>
              </a:buClr>
              <a:buFont typeface="Noto Sans Symbols"/>
              <a:buNone/>
              <a:defRPr sz="18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2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0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9pPr>
          </a:lstStyle>
          <a:p>
            <a:endParaRPr/>
          </a:p>
        </p:txBody>
      </p:sp>
      <p:sp>
        <p:nvSpPr>
          <p:cNvPr id="121" name="Shape 121"/>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grpSp>
        <p:nvGrpSpPr>
          <p:cNvPr id="124" name="Shape 124"/>
          <p:cNvGrpSpPr/>
          <p:nvPr/>
        </p:nvGrpSpPr>
        <p:grpSpPr>
          <a:xfrm>
            <a:off x="284165" y="339538"/>
            <a:ext cx="8576373" cy="103058"/>
            <a:chOff x="284162" y="1577846"/>
            <a:chExt cx="8576373" cy="137410"/>
          </a:xfrm>
        </p:grpSpPr>
        <p:sp>
          <p:nvSpPr>
            <p:cNvPr id="125" name="Shape 125"/>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6" name="Shape 126"/>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27" name="Shape 127"/>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522723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28"/>
        <p:cNvGrpSpPr/>
        <p:nvPr/>
      </p:nvGrpSpPr>
      <p:grpSpPr>
        <a:xfrm>
          <a:off x="0" y="0"/>
          <a:ext cx="0" cy="0"/>
          <a:chOff x="0" y="0"/>
          <a:chExt cx="0" cy="0"/>
        </a:xfrm>
      </p:grpSpPr>
      <p:sp>
        <p:nvSpPr>
          <p:cNvPr id="129" name="Shape 129"/>
          <p:cNvSpPr/>
          <p:nvPr/>
        </p:nvSpPr>
        <p:spPr>
          <a:xfrm>
            <a:off x="284164" y="3601182"/>
            <a:ext cx="8574086"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grpSp>
        <p:nvGrpSpPr>
          <p:cNvPr id="130" name="Shape 130"/>
          <p:cNvGrpSpPr/>
          <p:nvPr/>
        </p:nvGrpSpPr>
        <p:grpSpPr>
          <a:xfrm>
            <a:off x="284165" y="4697542"/>
            <a:ext cx="8576373" cy="103058"/>
            <a:chOff x="284162" y="1759424"/>
            <a:chExt cx="8576373" cy="137410"/>
          </a:xfrm>
        </p:grpSpPr>
        <p:sp>
          <p:nvSpPr>
            <p:cNvPr id="131" name="Shape 131"/>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2" name="Shape 132"/>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33" name="Shape 133"/>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34" name="Shape 134"/>
          <p:cNvSpPr txBox="1">
            <a:spLocks noGrp="1"/>
          </p:cNvSpPr>
          <p:nvPr>
            <p:ph type="title"/>
          </p:nvPr>
        </p:nvSpPr>
        <p:spPr>
          <a:xfrm>
            <a:off x="363071" y="3600454"/>
            <a:ext cx="8360241" cy="425053"/>
          </a:xfrm>
          <a:prstGeom prst="rect">
            <a:avLst/>
          </a:prstGeom>
          <a:noFill/>
          <a:ln>
            <a:noFill/>
          </a:ln>
        </p:spPr>
        <p:txBody>
          <a:bodyPr lIns="91417" tIns="91417" rIns="91417" bIns="91417" anchor="b" anchorCtr="0"/>
          <a:lstStyle>
            <a:lvl1pPr marL="0" marR="0" lvl="0" indent="0" algn="l" rtl="0">
              <a:spcBef>
                <a:spcPts val="0"/>
              </a:spcBef>
              <a:buClr>
                <a:schemeClr val="lt1"/>
              </a:buClr>
              <a:buFont typeface="Corbel"/>
              <a:buNone/>
              <a:defRPr sz="28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a:spLocks noGrp="1"/>
          </p:cNvSpPr>
          <p:nvPr>
            <p:ph type="pic" idx="2"/>
          </p:nvPr>
        </p:nvSpPr>
        <p:spPr>
          <a:xfrm>
            <a:off x="284162" y="342904"/>
            <a:ext cx="8577072" cy="3264407"/>
          </a:xfrm>
          <a:prstGeom prst="rect">
            <a:avLst/>
          </a:prstGeom>
          <a:noFill/>
          <a:ln>
            <a:noFill/>
          </a:ln>
        </p:spPr>
        <p:txBody>
          <a:bodyPr lIns="91417" tIns="91417" rIns="91417" bIns="91417" anchor="t" anchorCtr="0"/>
          <a:lstStyle>
            <a:lvl1pPr marL="0" marR="0" lvl="0" indent="0" algn="l" rtl="0">
              <a:spcBef>
                <a:spcPts val="2000"/>
              </a:spcBef>
              <a:buClr>
                <a:srgbClr val="A5A5A5"/>
              </a:buClr>
              <a:buFont typeface="Noto Sans Symbols"/>
              <a:buNone/>
              <a:defRPr sz="32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8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24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9pPr>
          </a:lstStyle>
          <a:p>
            <a:endParaRPr/>
          </a:p>
        </p:txBody>
      </p:sp>
      <p:sp>
        <p:nvSpPr>
          <p:cNvPr id="136" name="Shape 136"/>
          <p:cNvSpPr txBox="1">
            <a:spLocks noGrp="1"/>
          </p:cNvSpPr>
          <p:nvPr>
            <p:ph type="body" idx="1"/>
          </p:nvPr>
        </p:nvSpPr>
        <p:spPr>
          <a:xfrm>
            <a:off x="419101" y="4025505"/>
            <a:ext cx="8304212" cy="603646"/>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400" b="0" i="0" u="none" strike="noStrike" cap="none">
                <a:solidFill>
                  <a:schemeClr val="l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2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0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8" name="Shape 138"/>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39" name="Shape 139"/>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40164501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icture with Caption, Alt.">
    <p:spTree>
      <p:nvGrpSpPr>
        <p:cNvPr id="1" name="Shape 140"/>
        <p:cNvGrpSpPr/>
        <p:nvPr/>
      </p:nvGrpSpPr>
      <p:grpSpPr>
        <a:xfrm>
          <a:off x="0" y="0"/>
          <a:ext cx="0" cy="0"/>
          <a:chOff x="0" y="0"/>
          <a:chExt cx="0" cy="0"/>
        </a:xfrm>
      </p:grpSpPr>
      <p:grpSp>
        <p:nvGrpSpPr>
          <p:cNvPr id="141" name="Shape 141"/>
          <p:cNvGrpSpPr/>
          <p:nvPr/>
        </p:nvGrpSpPr>
        <p:grpSpPr>
          <a:xfrm>
            <a:off x="284165" y="3210487"/>
            <a:ext cx="8576373" cy="103058"/>
            <a:chOff x="284162" y="1759424"/>
            <a:chExt cx="8576373" cy="137410"/>
          </a:xfrm>
        </p:grpSpPr>
        <p:sp>
          <p:nvSpPr>
            <p:cNvPr id="142" name="Shape 142"/>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43" name="Shape 143"/>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44" name="Shape 144"/>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45" name="Shape 145"/>
          <p:cNvSpPr txBox="1">
            <a:spLocks noGrp="1"/>
          </p:cNvSpPr>
          <p:nvPr>
            <p:ph type="title"/>
          </p:nvPr>
        </p:nvSpPr>
        <p:spPr>
          <a:xfrm>
            <a:off x="363071" y="3583646"/>
            <a:ext cx="8360241" cy="425053"/>
          </a:xfrm>
          <a:prstGeom prst="rect">
            <a:avLst/>
          </a:prstGeom>
          <a:noFill/>
          <a:ln>
            <a:noFill/>
          </a:ln>
        </p:spPr>
        <p:txBody>
          <a:bodyPr lIns="91417" tIns="91417" rIns="91417" bIns="91417" anchor="b" anchorCtr="0"/>
          <a:lstStyle>
            <a:lvl1pPr marL="0" marR="0" lvl="0" indent="0" algn="l" rtl="0">
              <a:spcBef>
                <a:spcPts val="0"/>
              </a:spcBef>
              <a:buClr>
                <a:schemeClr val="accent2"/>
              </a:buClr>
              <a:buFont typeface="Corbel"/>
              <a:buNone/>
              <a:defRPr sz="2800" b="0" i="0" u="none" strike="noStrike" cap="none">
                <a:solidFill>
                  <a:schemeClr val="accent2"/>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6" name="Shape 146"/>
          <p:cNvSpPr>
            <a:spLocks noGrp="1"/>
          </p:cNvSpPr>
          <p:nvPr>
            <p:ph type="pic" idx="2"/>
          </p:nvPr>
        </p:nvSpPr>
        <p:spPr>
          <a:xfrm>
            <a:off x="284162" y="342905"/>
            <a:ext cx="8577072" cy="2866643"/>
          </a:xfrm>
          <a:prstGeom prst="rect">
            <a:avLst/>
          </a:prstGeom>
          <a:noFill/>
          <a:ln>
            <a:noFill/>
          </a:ln>
        </p:spPr>
        <p:txBody>
          <a:bodyPr lIns="91417" tIns="91417" rIns="91417" bIns="91417" anchor="t" anchorCtr="0"/>
          <a:lstStyle>
            <a:lvl1pPr marL="0" marR="0" lvl="0" indent="0" algn="l" rtl="0">
              <a:spcBef>
                <a:spcPts val="2000"/>
              </a:spcBef>
              <a:buClr>
                <a:srgbClr val="A5A5A5"/>
              </a:buClr>
              <a:buFont typeface="Noto Sans Symbols"/>
              <a:buNone/>
              <a:defRPr sz="32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8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24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9pPr>
          </a:lstStyle>
          <a:p>
            <a:endParaRPr/>
          </a:p>
        </p:txBody>
      </p:sp>
      <p:sp>
        <p:nvSpPr>
          <p:cNvPr id="147" name="Shape 147"/>
          <p:cNvSpPr txBox="1">
            <a:spLocks noGrp="1"/>
          </p:cNvSpPr>
          <p:nvPr>
            <p:ph type="body" idx="1"/>
          </p:nvPr>
        </p:nvSpPr>
        <p:spPr>
          <a:xfrm>
            <a:off x="419101" y="4008696"/>
            <a:ext cx="8304212" cy="603646"/>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4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2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0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9pPr>
          </a:lstStyle>
          <a:p>
            <a:endParaRPr/>
          </a:p>
        </p:txBody>
      </p:sp>
      <p:sp>
        <p:nvSpPr>
          <p:cNvPr id="148" name="Shape 148"/>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0" name="Shape 150"/>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351012703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ontent, Picture, and Caption">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3657600" y="685801"/>
            <a:ext cx="5195046" cy="3908822"/>
          </a:xfrm>
          <a:prstGeom prst="rect">
            <a:avLst/>
          </a:prstGeom>
          <a:noFill/>
          <a:ln>
            <a:noFill/>
          </a:ln>
        </p:spPr>
        <p:txBody>
          <a:bodyPr lIns="91417" tIns="91417" rIns="91417" bIns="91417" anchor="t" anchorCtr="0"/>
          <a:lstStyle>
            <a:lvl1pPr marL="453981" marR="0" lvl="0" indent="-328263" algn="l" rtl="0">
              <a:spcBef>
                <a:spcPts val="2000"/>
              </a:spcBef>
              <a:buClr>
                <a:srgbClr val="A5A5A5"/>
              </a:buClr>
              <a:buSzPct val="90000"/>
              <a:buFont typeface="Noto Sans Symbols"/>
              <a:buChar char="↗"/>
              <a:defRPr sz="2200" b="0" i="0" u="none" strike="noStrike" cap="none">
                <a:solidFill>
                  <a:srgbClr val="262626"/>
                </a:solidFill>
                <a:latin typeface="Calibri"/>
                <a:ea typeface="Calibri"/>
                <a:cs typeface="Calibri"/>
                <a:sym typeface="Calibri"/>
              </a:defRPr>
            </a:lvl1pPr>
            <a:lvl2pPr marL="914310" marR="0" lvl="1" indent="-342866" algn="l" rtl="0">
              <a:spcBef>
                <a:spcPts val="600"/>
              </a:spcBef>
              <a:buClr>
                <a:srgbClr val="3F3F3F"/>
              </a:buClr>
              <a:buSzPct val="90000"/>
              <a:buFont typeface="Noto Sans Symbols"/>
              <a:buChar char="↗"/>
              <a:defRPr sz="2000" b="0" i="0" u="none" strike="noStrike" cap="none">
                <a:solidFill>
                  <a:srgbClr val="262626"/>
                </a:solidFill>
                <a:latin typeface="Calibri"/>
                <a:ea typeface="Calibri"/>
                <a:cs typeface="Calibri"/>
                <a:sym typeface="Calibri"/>
              </a:defRPr>
            </a:lvl2pPr>
            <a:lvl3pPr marL="1260349" marR="0" lvl="2" indent="-243181"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153" name="Shape 153"/>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4" name="Shape 154"/>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55" name="Shape 155"/>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156" name="Shape 156"/>
          <p:cNvSpPr/>
          <p:nvPr/>
        </p:nvSpPr>
        <p:spPr>
          <a:xfrm>
            <a:off x="284167" y="3200404"/>
            <a:ext cx="2743199" cy="1590115"/>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sp>
        <p:nvSpPr>
          <p:cNvPr id="157" name="Shape 157"/>
          <p:cNvSpPr txBox="1">
            <a:spLocks noGrp="1"/>
          </p:cNvSpPr>
          <p:nvPr>
            <p:ph type="body" idx="2"/>
          </p:nvPr>
        </p:nvSpPr>
        <p:spPr>
          <a:xfrm>
            <a:off x="419100" y="3714753"/>
            <a:ext cx="2472016" cy="934570"/>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400" b="0" i="0" u="none" strike="noStrike" cap="none">
                <a:solidFill>
                  <a:schemeClr val="l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2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0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9pPr>
          </a:lstStyle>
          <a:p>
            <a:endParaRPr/>
          </a:p>
        </p:txBody>
      </p:sp>
      <p:sp>
        <p:nvSpPr>
          <p:cNvPr id="158" name="Shape 158"/>
          <p:cNvSpPr txBox="1">
            <a:spLocks noGrp="1"/>
          </p:cNvSpPr>
          <p:nvPr>
            <p:ph type="title"/>
          </p:nvPr>
        </p:nvSpPr>
        <p:spPr>
          <a:xfrm>
            <a:off x="410766" y="3314701"/>
            <a:ext cx="2475394" cy="383240"/>
          </a:xfrm>
          <a:prstGeom prst="rect">
            <a:avLst/>
          </a:prstGeom>
          <a:noFill/>
          <a:ln>
            <a:noFill/>
          </a:ln>
        </p:spPr>
        <p:txBody>
          <a:bodyPr lIns="91417" tIns="91417" rIns="91417" bIns="91417" anchor="b" anchorCtr="0"/>
          <a:lstStyle>
            <a:lvl1pPr marL="0" marR="0" lvl="0" indent="0" algn="l" rtl="0">
              <a:spcBef>
                <a:spcPts val="0"/>
              </a:spcBef>
              <a:buClr>
                <a:schemeClr val="lt1"/>
              </a:buClr>
              <a:buFont typeface="Corbel"/>
              <a:buNone/>
              <a:defRPr sz="2000" b="1"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9" name="Shape 159"/>
          <p:cNvSpPr>
            <a:spLocks noGrp="1"/>
          </p:cNvSpPr>
          <p:nvPr>
            <p:ph type="pic" idx="3"/>
          </p:nvPr>
        </p:nvSpPr>
        <p:spPr>
          <a:xfrm>
            <a:off x="284168" y="445770"/>
            <a:ext cx="2743199" cy="2756916"/>
          </a:xfrm>
          <a:prstGeom prst="rect">
            <a:avLst/>
          </a:prstGeom>
          <a:noFill/>
          <a:ln>
            <a:noFill/>
          </a:ln>
        </p:spPr>
        <p:txBody>
          <a:bodyPr lIns="91417" tIns="91417" rIns="91417" bIns="91417" anchor="t" anchorCtr="0"/>
          <a:lstStyle>
            <a:lvl1pPr marL="453981" marR="0" lvl="0" indent="-453981"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grpSp>
        <p:nvGrpSpPr>
          <p:cNvPr id="160" name="Shape 160"/>
          <p:cNvGrpSpPr/>
          <p:nvPr/>
        </p:nvGrpSpPr>
        <p:grpSpPr>
          <a:xfrm>
            <a:off x="284165" y="346261"/>
            <a:ext cx="8576373" cy="103058"/>
            <a:chOff x="284162" y="1759424"/>
            <a:chExt cx="8576373" cy="137410"/>
          </a:xfrm>
        </p:grpSpPr>
        <p:sp>
          <p:nvSpPr>
            <p:cNvPr id="161" name="Shape 161"/>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2" name="Shape 162"/>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3" name="Shape 163"/>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7361583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 Pictures with Caption">
    <p:spTree>
      <p:nvGrpSpPr>
        <p:cNvPr id="1" name="Shape 164"/>
        <p:cNvGrpSpPr/>
        <p:nvPr/>
      </p:nvGrpSpPr>
      <p:grpSpPr>
        <a:xfrm>
          <a:off x="0" y="0"/>
          <a:ext cx="0" cy="0"/>
          <a:chOff x="0" y="0"/>
          <a:chExt cx="0" cy="0"/>
        </a:xfrm>
      </p:grpSpPr>
      <p:sp>
        <p:nvSpPr>
          <p:cNvPr id="165" name="Shape 165"/>
          <p:cNvSpPr/>
          <p:nvPr/>
        </p:nvSpPr>
        <p:spPr>
          <a:xfrm>
            <a:off x="3021015" y="3601182"/>
            <a:ext cx="5837237" cy="1101328"/>
          </a:xfrm>
          <a:prstGeom prst="rect">
            <a:avLst/>
          </a:prstGeom>
          <a:solidFill>
            <a:srgbClr val="262626">
              <a:alpha val="84705"/>
            </a:srgbClr>
          </a:solidFill>
          <a:ln>
            <a:noFill/>
          </a:ln>
        </p:spPr>
        <p:txBody>
          <a:bodyPr lIns="91417" tIns="45696" rIns="182857" bIns="365714" anchor="b" anchorCtr="0">
            <a:noAutofit/>
          </a:bodyPr>
          <a:lstStyle/>
          <a:p>
            <a:pPr>
              <a:buClr>
                <a:srgbClr val="000000"/>
              </a:buClr>
              <a:buFont typeface="Calibri"/>
              <a:buNone/>
            </a:pPr>
            <a:endParaRPr sz="4200">
              <a:solidFill>
                <a:srgbClr val="FFFFFF"/>
              </a:solidFill>
              <a:latin typeface="Corbel"/>
              <a:ea typeface="Corbel"/>
              <a:cs typeface="Corbel"/>
              <a:sym typeface="Corbel"/>
            </a:endParaRPr>
          </a:p>
        </p:txBody>
      </p:sp>
      <p:grpSp>
        <p:nvGrpSpPr>
          <p:cNvPr id="166" name="Shape 166"/>
          <p:cNvGrpSpPr/>
          <p:nvPr/>
        </p:nvGrpSpPr>
        <p:grpSpPr>
          <a:xfrm>
            <a:off x="284165" y="4697542"/>
            <a:ext cx="8576373" cy="103058"/>
            <a:chOff x="284162" y="1759424"/>
            <a:chExt cx="8576373" cy="137410"/>
          </a:xfrm>
        </p:grpSpPr>
        <p:sp>
          <p:nvSpPr>
            <p:cNvPr id="167" name="Shape 167"/>
            <p:cNvSpPr/>
            <p:nvPr/>
          </p:nvSpPr>
          <p:spPr>
            <a:xfrm>
              <a:off x="284162" y="1759424"/>
              <a:ext cx="2743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8" name="Shape 168"/>
            <p:cNvSpPr/>
            <p:nvPr/>
          </p:nvSpPr>
          <p:spPr>
            <a:xfrm>
              <a:off x="3026391" y="1759424"/>
              <a:ext cx="1600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69" name="Shape 169"/>
            <p:cNvSpPr/>
            <p:nvPr/>
          </p:nvSpPr>
          <p:spPr>
            <a:xfrm>
              <a:off x="4626864" y="1759424"/>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70" name="Shape 170"/>
          <p:cNvSpPr txBox="1">
            <a:spLocks noGrp="1"/>
          </p:cNvSpPr>
          <p:nvPr>
            <p:ph type="title"/>
          </p:nvPr>
        </p:nvSpPr>
        <p:spPr>
          <a:xfrm>
            <a:off x="3031661" y="3600454"/>
            <a:ext cx="5691651" cy="425053"/>
          </a:xfrm>
          <a:prstGeom prst="rect">
            <a:avLst/>
          </a:prstGeom>
          <a:noFill/>
          <a:ln>
            <a:noFill/>
          </a:ln>
        </p:spPr>
        <p:txBody>
          <a:bodyPr lIns="91417" tIns="91417" rIns="91417" bIns="91417" anchor="b" anchorCtr="0"/>
          <a:lstStyle>
            <a:lvl1pPr marL="0" marR="0" lvl="0" indent="0" algn="l" rtl="0">
              <a:spcBef>
                <a:spcPts val="0"/>
              </a:spcBef>
              <a:buClr>
                <a:schemeClr val="lt1"/>
              </a:buClr>
              <a:buFont typeface="Corbel"/>
              <a:buNone/>
              <a:defRPr sz="28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1" name="Shape 171"/>
          <p:cNvSpPr>
            <a:spLocks noGrp="1"/>
          </p:cNvSpPr>
          <p:nvPr>
            <p:ph type="pic" idx="2"/>
          </p:nvPr>
        </p:nvSpPr>
        <p:spPr>
          <a:xfrm>
            <a:off x="3021019" y="342904"/>
            <a:ext cx="5833871" cy="3264407"/>
          </a:xfrm>
          <a:prstGeom prst="rect">
            <a:avLst/>
          </a:prstGeom>
          <a:noFill/>
          <a:ln>
            <a:noFill/>
          </a:ln>
        </p:spPr>
        <p:txBody>
          <a:bodyPr lIns="91417" tIns="91417" rIns="91417" bIns="91417" anchor="t" anchorCtr="0"/>
          <a:lstStyle>
            <a:lvl1pPr marL="0" marR="0" lvl="0" indent="0"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8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24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9pPr>
          </a:lstStyle>
          <a:p>
            <a:endParaRPr/>
          </a:p>
        </p:txBody>
      </p:sp>
      <p:sp>
        <p:nvSpPr>
          <p:cNvPr id="172" name="Shape 172"/>
          <p:cNvSpPr txBox="1">
            <a:spLocks noGrp="1"/>
          </p:cNvSpPr>
          <p:nvPr>
            <p:ph type="body" idx="1"/>
          </p:nvPr>
        </p:nvSpPr>
        <p:spPr>
          <a:xfrm>
            <a:off x="3069805" y="4025505"/>
            <a:ext cx="5653506" cy="603646"/>
          </a:xfrm>
          <a:prstGeom prst="rect">
            <a:avLst/>
          </a:prstGeom>
          <a:noFill/>
          <a:ln>
            <a:noFill/>
          </a:ln>
        </p:spPr>
        <p:txBody>
          <a:bodyPr lIns="91417" tIns="91417" rIns="91417" bIns="91417" anchor="t" anchorCtr="0"/>
          <a:lstStyle>
            <a:lvl1pPr marL="0" marR="0" lvl="0" indent="0" algn="l" rtl="0">
              <a:spcBef>
                <a:spcPts val="0"/>
              </a:spcBef>
              <a:buClr>
                <a:srgbClr val="A5A5A5"/>
              </a:buClr>
              <a:buFont typeface="Noto Sans Symbols"/>
              <a:buNone/>
              <a:defRPr sz="1400" b="0" i="0" u="none" strike="noStrike" cap="none">
                <a:solidFill>
                  <a:schemeClr val="lt1"/>
                </a:solidFill>
                <a:latin typeface="Calibri"/>
                <a:ea typeface="Calibri"/>
                <a:cs typeface="Calibri"/>
                <a:sym typeface="Calibri"/>
              </a:defRPr>
            </a:lvl1pPr>
            <a:lvl2pPr marL="457154" marR="0" lvl="1" indent="0" algn="l" rtl="0">
              <a:spcBef>
                <a:spcPts val="600"/>
              </a:spcBef>
              <a:buClr>
                <a:srgbClr val="3F3F3F"/>
              </a:buClr>
              <a:buFont typeface="Noto Sans Symbols"/>
              <a:buNone/>
              <a:defRPr sz="12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10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9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900" b="0" i="0" u="none" strike="noStrike" cap="none">
                <a:solidFill>
                  <a:srgbClr val="262626"/>
                </a:solidFill>
                <a:latin typeface="Calibri"/>
                <a:ea typeface="Calibri"/>
                <a:cs typeface="Calibri"/>
                <a:sym typeface="Calibri"/>
              </a:defRPr>
            </a:lvl9pPr>
          </a:lstStyle>
          <a:p>
            <a:endParaRPr/>
          </a:p>
        </p:txBody>
      </p:sp>
      <p:sp>
        <p:nvSpPr>
          <p:cNvPr id="173" name="Shape 173"/>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4" name="Shape 174"/>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75" name="Shape 175"/>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176" name="Shape 176"/>
          <p:cNvSpPr>
            <a:spLocks noGrp="1"/>
          </p:cNvSpPr>
          <p:nvPr>
            <p:ph type="pic" idx="3"/>
          </p:nvPr>
        </p:nvSpPr>
        <p:spPr>
          <a:xfrm>
            <a:off x="284163" y="342905"/>
            <a:ext cx="2736850" cy="2180843"/>
          </a:xfrm>
          <a:prstGeom prst="rect">
            <a:avLst/>
          </a:prstGeom>
          <a:noFill/>
          <a:ln>
            <a:noFill/>
          </a:ln>
        </p:spPr>
        <p:txBody>
          <a:bodyPr lIns="91417" tIns="91417" rIns="91417" bIns="91417" anchor="t" anchorCtr="0"/>
          <a:lstStyle>
            <a:lvl1pPr marL="0" marR="0" lvl="0" indent="0"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8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24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9pPr>
          </a:lstStyle>
          <a:p>
            <a:endParaRPr/>
          </a:p>
        </p:txBody>
      </p:sp>
      <p:sp>
        <p:nvSpPr>
          <p:cNvPr id="177" name="Shape 177"/>
          <p:cNvSpPr>
            <a:spLocks noGrp="1"/>
          </p:cNvSpPr>
          <p:nvPr>
            <p:ph type="pic" idx="4"/>
          </p:nvPr>
        </p:nvSpPr>
        <p:spPr>
          <a:xfrm>
            <a:off x="284163" y="2523744"/>
            <a:ext cx="2736850" cy="2173986"/>
          </a:xfrm>
          <a:prstGeom prst="rect">
            <a:avLst/>
          </a:prstGeom>
          <a:noFill/>
          <a:ln>
            <a:noFill/>
          </a:ln>
        </p:spPr>
        <p:txBody>
          <a:bodyPr lIns="91417" tIns="91417" rIns="91417" bIns="91417" anchor="t" anchorCtr="0"/>
          <a:lstStyle>
            <a:lvl1pPr marL="0" marR="0" lvl="0" indent="0" algn="l" rtl="0">
              <a:spcBef>
                <a:spcPts val="2000"/>
              </a:spcBef>
              <a:buClr>
                <a:srgbClr val="A5A5A5"/>
              </a:buClr>
              <a:buFont typeface="Noto Sans Symbols"/>
              <a:buNone/>
              <a:defRPr sz="2400" b="0" i="0" u="none" strike="noStrike" cap="none">
                <a:solidFill>
                  <a:srgbClr val="262626"/>
                </a:solidFill>
                <a:latin typeface="Calibri"/>
                <a:ea typeface="Calibri"/>
                <a:cs typeface="Calibri"/>
                <a:sym typeface="Calibri"/>
              </a:defRPr>
            </a:lvl1pPr>
            <a:lvl2pPr marL="457154" marR="0" lvl="1" indent="0" algn="l" rtl="0">
              <a:spcBef>
                <a:spcPts val="600"/>
              </a:spcBef>
              <a:buClr>
                <a:srgbClr val="3F3F3F"/>
              </a:buClr>
              <a:buFont typeface="Noto Sans Symbols"/>
              <a:buNone/>
              <a:defRPr sz="2800" b="0" i="0" u="none" strike="noStrike" cap="none">
                <a:solidFill>
                  <a:srgbClr val="262626"/>
                </a:solidFill>
                <a:latin typeface="Calibri"/>
                <a:ea typeface="Calibri"/>
                <a:cs typeface="Calibri"/>
                <a:sym typeface="Calibri"/>
              </a:defRPr>
            </a:lvl2pPr>
            <a:lvl3pPr marL="914310" marR="0" lvl="2" indent="0" algn="l" rtl="0">
              <a:spcBef>
                <a:spcPts val="600"/>
              </a:spcBef>
              <a:buClr>
                <a:srgbClr val="A5A5A5"/>
              </a:buClr>
              <a:buFont typeface="Noto Sans Symbols"/>
              <a:buNone/>
              <a:defRPr sz="2400" b="0" i="0" u="none" strike="noStrike" cap="none">
                <a:solidFill>
                  <a:srgbClr val="262626"/>
                </a:solidFill>
                <a:latin typeface="Calibri"/>
                <a:ea typeface="Calibri"/>
                <a:cs typeface="Calibri"/>
                <a:sym typeface="Calibri"/>
              </a:defRPr>
            </a:lvl3pPr>
            <a:lvl4pPr marL="1371464" marR="0" lvl="3"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4pPr>
            <a:lvl5pPr marL="1828619" marR="0" lvl="4"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5pPr>
            <a:lvl6pPr marL="2285772" marR="0" lvl="5"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6pPr>
            <a:lvl7pPr marL="2742926" marR="0" lvl="6"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7pPr>
            <a:lvl8pPr marL="3200080" marR="0" lvl="7" indent="0" algn="l" rtl="0">
              <a:spcBef>
                <a:spcPts val="600"/>
              </a:spcBef>
              <a:buClr>
                <a:srgbClr val="3F3F3F"/>
              </a:buClr>
              <a:buFont typeface="Noto Sans Symbols"/>
              <a:buNone/>
              <a:defRPr sz="2000" b="0" i="0" u="none" strike="noStrike" cap="none">
                <a:solidFill>
                  <a:srgbClr val="262626"/>
                </a:solidFill>
                <a:latin typeface="Calibri"/>
                <a:ea typeface="Calibri"/>
                <a:cs typeface="Calibri"/>
                <a:sym typeface="Calibri"/>
              </a:defRPr>
            </a:lvl8pPr>
            <a:lvl9pPr marL="3657235" marR="0" lvl="8" indent="0" algn="l" rtl="0">
              <a:spcBef>
                <a:spcPts val="600"/>
              </a:spcBef>
              <a:buClr>
                <a:srgbClr val="A5A5A5"/>
              </a:buClr>
              <a:buFont typeface="Noto Sans Symbols"/>
              <a:buNone/>
              <a:defRPr sz="2000" b="0" i="0" u="none" strike="noStrike" cap="none">
                <a:solidFill>
                  <a:srgbClr val="262626"/>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889414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17" tIns="91417" rIns="91417" bIns="91417"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78"/>
        <p:cNvGrpSpPr/>
        <p:nvPr/>
      </p:nvGrpSpPr>
      <p:grpSpPr>
        <a:xfrm>
          <a:off x="0" y="0"/>
          <a:ext cx="0" cy="0"/>
          <a:chOff x="0" y="0"/>
          <a:chExt cx="0" cy="0"/>
        </a:xfrm>
      </p:grpSpPr>
      <p:sp>
        <p:nvSpPr>
          <p:cNvPr id="179" name="Shape 179"/>
          <p:cNvSpPr/>
          <p:nvPr/>
        </p:nvSpPr>
        <p:spPr>
          <a:xfrm>
            <a:off x="284164" y="341829"/>
            <a:ext cx="8574086" cy="850462"/>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grpSp>
        <p:nvGrpSpPr>
          <p:cNvPr id="180" name="Shape 180"/>
          <p:cNvGrpSpPr/>
          <p:nvPr/>
        </p:nvGrpSpPr>
        <p:grpSpPr>
          <a:xfrm>
            <a:off x="284165" y="1183384"/>
            <a:ext cx="8576373" cy="103058"/>
            <a:chOff x="284162" y="1577846"/>
            <a:chExt cx="8576373" cy="137410"/>
          </a:xfrm>
        </p:grpSpPr>
        <p:sp>
          <p:nvSpPr>
            <p:cNvPr id="181" name="Shape 181"/>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2" name="Shape 182"/>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83" name="Shape 183"/>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
        <p:nvSpPr>
          <p:cNvPr id="184" name="Shape 184"/>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5" name="Shape 185"/>
          <p:cNvSpPr txBox="1">
            <a:spLocks noGrp="1"/>
          </p:cNvSpPr>
          <p:nvPr>
            <p:ph type="body" idx="1"/>
          </p:nvPr>
        </p:nvSpPr>
        <p:spPr>
          <a:xfrm rot="5400000">
            <a:off x="3066256" y="-1181892"/>
            <a:ext cx="3009900" cy="8574086"/>
          </a:xfrm>
          <a:prstGeom prst="rect">
            <a:avLst/>
          </a:prstGeom>
          <a:noFill/>
          <a:ln>
            <a:noFill/>
          </a:ln>
        </p:spPr>
        <p:txBody>
          <a:bodyPr lIns="91417" tIns="91417" rIns="91417" bIns="91417" anchor="t" anchorCtr="0"/>
          <a:lstStyle>
            <a:lvl1pPr marL="453981" marR="0" lvl="0" indent="-316833" algn="l" rtl="0">
              <a:spcBef>
                <a:spcPts val="2000"/>
              </a:spcBef>
              <a:buClr>
                <a:srgbClr val="A5A5A5"/>
              </a:buClr>
              <a:buSzPct val="90000"/>
              <a:buFont typeface="Noto Sans Symbols"/>
              <a:buChar char="↗"/>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186" name="Shape 186"/>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88" name="Shape 188"/>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Tree>
    <p:extLst>
      <p:ext uri="{BB962C8B-B14F-4D97-AF65-F5344CB8AC3E}">
        <p14:creationId xmlns:p14="http://schemas.microsoft.com/office/powerpoint/2010/main" val="887499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89"/>
        <p:cNvGrpSpPr/>
        <p:nvPr/>
      </p:nvGrpSpPr>
      <p:grpSpPr>
        <a:xfrm>
          <a:off x="0" y="0"/>
          <a:ext cx="0" cy="0"/>
          <a:chOff x="0" y="0"/>
          <a:chExt cx="0" cy="0"/>
        </a:xfrm>
      </p:grpSpPr>
      <p:sp>
        <p:nvSpPr>
          <p:cNvPr id="190" name="Shape 190"/>
          <p:cNvSpPr/>
          <p:nvPr/>
        </p:nvSpPr>
        <p:spPr>
          <a:xfrm rot="5400000">
            <a:off x="6055713" y="2001407"/>
            <a:ext cx="4450961" cy="1133949"/>
          </a:xfrm>
          <a:prstGeom prst="rect">
            <a:avLst/>
          </a:prstGeom>
          <a:solidFill>
            <a:srgbClr val="262626">
              <a:alpha val="69803"/>
            </a:srgbClr>
          </a:solidFill>
          <a:ln>
            <a:noFill/>
          </a:ln>
        </p:spPr>
        <p:txBody>
          <a:bodyPr lIns="91417" tIns="45696" rIns="91417" bIns="45696" anchor="ctr" anchorCtr="0">
            <a:noAutofit/>
          </a:bodyPr>
          <a:lstStyle/>
          <a:p>
            <a:pPr algn="ctr"/>
            <a:endParaRPr sz="1800">
              <a:solidFill>
                <a:srgbClr val="FFFFFF"/>
              </a:solidFill>
              <a:latin typeface="Calibri"/>
              <a:ea typeface="Calibri"/>
              <a:cs typeface="Calibri"/>
              <a:sym typeface="Calibri"/>
            </a:endParaRPr>
          </a:p>
        </p:txBody>
      </p:sp>
      <p:sp>
        <p:nvSpPr>
          <p:cNvPr id="191" name="Shape 191"/>
          <p:cNvSpPr txBox="1">
            <a:spLocks noGrp="1"/>
          </p:cNvSpPr>
          <p:nvPr>
            <p:ph type="title"/>
          </p:nvPr>
        </p:nvSpPr>
        <p:spPr>
          <a:xfrm rot="5400000">
            <a:off x="5959244" y="2090694"/>
            <a:ext cx="4441031" cy="969263"/>
          </a:xfrm>
          <a:prstGeom prst="rect">
            <a:avLst/>
          </a:prstGeom>
          <a:solidFill>
            <a:srgbClr val="262626">
              <a:alpha val="69803"/>
            </a:srgbClr>
          </a:solidFill>
          <a:ln>
            <a:noFill/>
          </a:ln>
        </p:spPr>
        <p:txBody>
          <a:bodyPr lIns="91417" tIns="91417" rIns="91417" bIns="91417" anchor="ctr" anchorCtr="0"/>
          <a:lstStyle>
            <a:lvl1pPr marL="0" marR="0" lvl="0" indent="0" algn="l" rtl="0">
              <a:spcBef>
                <a:spcPts val="0"/>
              </a:spcBef>
              <a:buClr>
                <a:schemeClr val="lt1"/>
              </a:buClr>
              <a:buFont typeface="Corbel"/>
              <a:buNone/>
              <a:defRPr sz="34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2" name="Shape 192"/>
          <p:cNvSpPr txBox="1">
            <a:spLocks noGrp="1"/>
          </p:cNvSpPr>
          <p:nvPr>
            <p:ph type="body" idx="1"/>
          </p:nvPr>
        </p:nvSpPr>
        <p:spPr>
          <a:xfrm rot="5400000">
            <a:off x="1306517" y="-679450"/>
            <a:ext cx="4452937" cy="6497637"/>
          </a:xfrm>
          <a:prstGeom prst="rect">
            <a:avLst/>
          </a:prstGeom>
          <a:noFill/>
          <a:ln>
            <a:noFill/>
          </a:ln>
        </p:spPr>
        <p:txBody>
          <a:bodyPr lIns="91417" tIns="91417" rIns="91417" bIns="91417" anchor="t" anchorCtr="0"/>
          <a:lstStyle>
            <a:lvl1pPr marL="453981" marR="0" lvl="0" indent="-316833" algn="l" rtl="0">
              <a:spcBef>
                <a:spcPts val="2000"/>
              </a:spcBef>
              <a:buClr>
                <a:srgbClr val="A5A5A5"/>
              </a:buClr>
              <a:buSzPct val="90000"/>
              <a:buFont typeface="Noto Sans Symbols"/>
              <a:buChar char="↗"/>
              <a:defRPr sz="2400" b="0" i="0" u="none" strike="noStrike" cap="none">
                <a:solidFill>
                  <a:srgbClr val="262626"/>
                </a:solidFill>
                <a:latin typeface="Calibri"/>
                <a:ea typeface="Calibri"/>
                <a:cs typeface="Calibri"/>
                <a:sym typeface="Calibri"/>
              </a:defRPr>
            </a:lvl1pPr>
            <a:lvl2pPr marL="914310" marR="0" lvl="1" indent="-331437"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349" marR="0" lvl="2" indent="-231752"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040" marR="0" lvl="3" indent="-240006"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733" marR="0" lvl="4" indent="-2368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535" marR="0" lvl="5" indent="-24476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461" marR="0" lvl="6" indent="-249530"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69917" marR="0" lvl="7" indent="-251119"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2783" marR="0" lvl="8" indent="-251118"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193" name="Shape 193"/>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95" name="Shape 195"/>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grpSp>
        <p:nvGrpSpPr>
          <p:cNvPr id="196" name="Shape 196"/>
          <p:cNvGrpSpPr/>
          <p:nvPr/>
        </p:nvGrpSpPr>
        <p:grpSpPr>
          <a:xfrm rot="5400000">
            <a:off x="5400536" y="2499615"/>
            <a:ext cx="4450841" cy="137410"/>
            <a:chOff x="284162" y="1577846"/>
            <a:chExt cx="8576373" cy="137410"/>
          </a:xfrm>
        </p:grpSpPr>
        <p:sp>
          <p:nvSpPr>
            <p:cNvPr id="197" name="Shape 197"/>
            <p:cNvSpPr/>
            <p:nvPr/>
          </p:nvSpPr>
          <p:spPr>
            <a:xfrm>
              <a:off x="284162" y="1577846"/>
              <a:ext cx="1600199" cy="137410"/>
            </a:xfrm>
            <a:prstGeom prst="rect">
              <a:avLst/>
            </a:prstGeom>
            <a:solidFill>
              <a:schemeClr val="accent1"/>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8" name="Shape 198"/>
            <p:cNvSpPr/>
            <p:nvPr/>
          </p:nvSpPr>
          <p:spPr>
            <a:xfrm>
              <a:off x="1885174" y="1577846"/>
              <a:ext cx="2743199" cy="137410"/>
            </a:xfrm>
            <a:prstGeom prst="rect">
              <a:avLst/>
            </a:prstGeom>
            <a:solidFill>
              <a:schemeClr val="accent2"/>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sp>
          <p:nvSpPr>
            <p:cNvPr id="199" name="Shape 199"/>
            <p:cNvSpPr/>
            <p:nvPr/>
          </p:nvSpPr>
          <p:spPr>
            <a:xfrm>
              <a:off x="4626864" y="1577846"/>
              <a:ext cx="4233672" cy="137410"/>
            </a:xfrm>
            <a:prstGeom prst="rect">
              <a:avLst/>
            </a:prstGeom>
            <a:solidFill>
              <a:schemeClr val="accent4"/>
            </a:solidFill>
            <a:ln>
              <a:noFill/>
            </a:ln>
          </p:spPr>
          <p:txBody>
            <a:bodyPr lIns="91425" tIns="45700" rIns="91425" bIns="45700" anchor="ctr" anchorCtr="0">
              <a:noAutofit/>
            </a:bodyPr>
            <a:lstStyle/>
            <a:p>
              <a:pPr algn="ctr"/>
              <a:endParaRPr sz="1800">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487628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4"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6" y="3342927"/>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9"/>
            <a:ext cx="5783400" cy="1457399"/>
          </a:xfrm>
          <a:prstGeom prst="rect">
            <a:avLst/>
          </a:prstGeom>
        </p:spPr>
        <p:txBody>
          <a:bodyPr lIns="91417" tIns="91417" rIns="91417" bIns="91417"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17" tIns="91417" rIns="91417" bIns="91417"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3319711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17" tIns="91417" rIns="91417" bIns="91417"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359873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17" tIns="91417" rIns="91417" bIns="9141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981672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7" name="Shape 27"/>
          <p:cNvSpPr txBox="1">
            <a:spLocks noGrp="1"/>
          </p:cNvSpPr>
          <p:nvPr>
            <p:ph type="title"/>
          </p:nvPr>
        </p:nvSpPr>
        <p:spPr>
          <a:xfrm>
            <a:off x="387900" y="458025"/>
            <a:ext cx="8368200" cy="686100"/>
          </a:xfrm>
          <a:prstGeom prst="rect">
            <a:avLst/>
          </a:prstGeom>
        </p:spPr>
        <p:txBody>
          <a:bodyPr lIns="91417" tIns="91417" rIns="91417" bIns="9141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87900" y="1489825"/>
            <a:ext cx="3999900" cy="30789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756200" y="1489825"/>
            <a:ext cx="3999900" cy="30789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495063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17" tIns="91417" rIns="91417" bIns="91417"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0912682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1549668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17" tIns="91417" rIns="91417" bIns="91417"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8715337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17" tIns="91417" rIns="91417" bIns="91417" anchor="ctr" anchorCtr="0">
            <a:noAutofit/>
          </a:bodyPr>
          <a:lstStyle/>
          <a:p>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17" tIns="91417" rIns="91417" bIns="91417"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17" tIns="91417" rIns="91417" bIns="91417"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17" tIns="91417" rIns="91417" bIns="91417"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86073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17" tIns="91417" rIns="91417" bIns="91417"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17" tIns="91417" rIns="91417" bIns="91417"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17" tIns="91417" rIns="91417" bIns="91417"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17" tIns="91417" rIns="91417" bIns="91417"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solidFill>
                  <a:schemeClr val="lt1"/>
                </a:solidFill>
              </a:rPr>
              <a:pPr/>
              <a:t>‹#›</a:t>
            </a:fld>
            <a:endParaRPr lang="en">
              <a:solidFill>
                <a:schemeClr val="lt1"/>
              </a:solidFil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17" tIns="91417" rIns="91417" bIns="91417"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1559572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17" tIns="91417" rIns="91417" bIns="91417" anchor="ctr" anchorCtr="0">
            <a:noAutofit/>
          </a:bodyPr>
          <a:lstStyle/>
          <a:p>
            <a:endParaRPr/>
          </a:p>
        </p:txBody>
      </p:sp>
      <p:sp>
        <p:nvSpPr>
          <p:cNvPr id="54" name="Shape 54"/>
          <p:cNvSpPr txBox="1">
            <a:spLocks noGrp="1"/>
          </p:cNvSpPr>
          <p:nvPr>
            <p:ph type="title"/>
          </p:nvPr>
        </p:nvSpPr>
        <p:spPr>
          <a:xfrm>
            <a:off x="387900" y="1152450"/>
            <a:ext cx="8368200" cy="1538400"/>
          </a:xfrm>
          <a:prstGeom prst="rect">
            <a:avLst/>
          </a:prstGeom>
        </p:spPr>
        <p:txBody>
          <a:bodyPr lIns="91417" tIns="91417" rIns="91417" bIns="91417"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17" tIns="91417" rIns="91417" bIns="91417"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41173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7883458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82"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16" name="Shape 16"/>
          <p:cNvSpPr txBox="1">
            <a:spLocks noGrp="1"/>
          </p:cNvSpPr>
          <p:nvPr>
            <p:ph type="ctrTitle"/>
          </p:nvPr>
        </p:nvSpPr>
        <p:spPr>
          <a:xfrm>
            <a:off x="598100" y="1775222"/>
            <a:ext cx="8222100" cy="838800"/>
          </a:xfrm>
          <a:prstGeom prst="rect">
            <a:avLst/>
          </a:prstGeom>
        </p:spPr>
        <p:txBody>
          <a:bodyPr lIns="91417" tIns="91417" rIns="91417" bIns="91417" anchor="b"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17" tIns="91417" rIns="91417" bIns="91417" anchor="t" anchorCtr="0"/>
          <a:lstStyle>
            <a:lvl1pPr lvl="0">
              <a:lnSpc>
                <a:spcPct val="100000"/>
              </a:lnSpc>
              <a:spcBef>
                <a:spcPts val="0"/>
              </a:spcBef>
              <a:spcAft>
                <a:spcPts val="0"/>
              </a:spcAft>
              <a:buClr>
                <a:schemeClr val="lt1"/>
              </a:buClr>
              <a:buSzPct val="100000"/>
              <a:buNone/>
              <a:defRPr sz="2100">
                <a:solidFill>
                  <a:schemeClr val="lt1"/>
                </a:solidFill>
              </a:defRPr>
            </a:lvl1pPr>
            <a:lvl2pPr lvl="1">
              <a:lnSpc>
                <a:spcPct val="100000"/>
              </a:lnSpc>
              <a:spcBef>
                <a:spcPts val="0"/>
              </a:spcBef>
              <a:spcAft>
                <a:spcPts val="0"/>
              </a:spcAft>
              <a:buClr>
                <a:schemeClr val="lt1"/>
              </a:buClr>
              <a:buSzPct val="100000"/>
              <a:buNone/>
              <a:defRPr sz="2100">
                <a:solidFill>
                  <a:schemeClr val="lt1"/>
                </a:solidFill>
              </a:defRPr>
            </a:lvl2pPr>
            <a:lvl3pPr lvl="2">
              <a:lnSpc>
                <a:spcPct val="100000"/>
              </a:lnSpc>
              <a:spcBef>
                <a:spcPts val="0"/>
              </a:spcBef>
              <a:spcAft>
                <a:spcPts val="0"/>
              </a:spcAft>
              <a:buClr>
                <a:schemeClr val="lt1"/>
              </a:buClr>
              <a:buSzPct val="100000"/>
              <a:buNone/>
              <a:defRPr sz="2100">
                <a:solidFill>
                  <a:schemeClr val="lt1"/>
                </a:solidFill>
              </a:defRPr>
            </a:lvl3pPr>
            <a:lvl4pPr lvl="3">
              <a:lnSpc>
                <a:spcPct val="100000"/>
              </a:lnSpc>
              <a:spcBef>
                <a:spcPts val="0"/>
              </a:spcBef>
              <a:spcAft>
                <a:spcPts val="0"/>
              </a:spcAft>
              <a:buClr>
                <a:schemeClr val="lt1"/>
              </a:buClr>
              <a:buSzPct val="100000"/>
              <a:buNone/>
              <a:defRPr sz="2100">
                <a:solidFill>
                  <a:schemeClr val="lt1"/>
                </a:solidFill>
              </a:defRPr>
            </a:lvl4pPr>
            <a:lvl5pPr lvl="4">
              <a:lnSpc>
                <a:spcPct val="100000"/>
              </a:lnSpc>
              <a:spcBef>
                <a:spcPts val="0"/>
              </a:spcBef>
              <a:spcAft>
                <a:spcPts val="0"/>
              </a:spcAft>
              <a:buClr>
                <a:schemeClr val="lt1"/>
              </a:buClr>
              <a:buSzPct val="100000"/>
              <a:buNone/>
              <a:defRPr sz="2100">
                <a:solidFill>
                  <a:schemeClr val="lt1"/>
                </a:solidFill>
              </a:defRPr>
            </a:lvl5pPr>
            <a:lvl6pPr lvl="5">
              <a:lnSpc>
                <a:spcPct val="100000"/>
              </a:lnSpc>
              <a:spcBef>
                <a:spcPts val="0"/>
              </a:spcBef>
              <a:spcAft>
                <a:spcPts val="0"/>
              </a:spcAft>
              <a:buClr>
                <a:schemeClr val="lt1"/>
              </a:buClr>
              <a:buSzPct val="100000"/>
              <a:buNone/>
              <a:defRPr sz="2100">
                <a:solidFill>
                  <a:schemeClr val="lt1"/>
                </a:solidFill>
              </a:defRPr>
            </a:lvl6pPr>
            <a:lvl7pPr lvl="6">
              <a:lnSpc>
                <a:spcPct val="100000"/>
              </a:lnSpc>
              <a:spcBef>
                <a:spcPts val="0"/>
              </a:spcBef>
              <a:spcAft>
                <a:spcPts val="0"/>
              </a:spcAft>
              <a:buClr>
                <a:schemeClr val="lt1"/>
              </a:buClr>
              <a:buSzPct val="100000"/>
              <a:buNone/>
              <a:defRPr sz="2100">
                <a:solidFill>
                  <a:schemeClr val="lt1"/>
                </a:solidFill>
              </a:defRPr>
            </a:lvl7pPr>
            <a:lvl8pPr lvl="7">
              <a:lnSpc>
                <a:spcPct val="100000"/>
              </a:lnSpc>
              <a:spcBef>
                <a:spcPts val="0"/>
              </a:spcBef>
              <a:spcAft>
                <a:spcPts val="0"/>
              </a:spcAft>
              <a:buClr>
                <a:schemeClr val="lt1"/>
              </a:buClr>
              <a:buSzPct val="100000"/>
              <a:buNone/>
              <a:defRPr sz="2100">
                <a:solidFill>
                  <a:schemeClr val="lt1"/>
                </a:solidFill>
              </a:defRPr>
            </a:lvl8pPr>
            <a:lvl9pPr lvl="8">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081883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82"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26" name="Shape 26"/>
          <p:cNvSpPr txBox="1">
            <a:spLocks noGrp="1"/>
          </p:cNvSpPr>
          <p:nvPr>
            <p:ph type="title"/>
          </p:nvPr>
        </p:nvSpPr>
        <p:spPr>
          <a:xfrm>
            <a:off x="598100" y="2152347"/>
            <a:ext cx="8222100" cy="838800"/>
          </a:xfrm>
          <a:prstGeom prst="rect">
            <a:avLst/>
          </a:prstGeom>
        </p:spPr>
        <p:txBody>
          <a:bodyPr lIns="91417" tIns="91417" rIns="91417" bIns="91417" anchor="ctr" anchorCtr="0"/>
          <a:lstStyle>
            <a:lvl1pPr lvl="0">
              <a:spcBef>
                <a:spcPts val="0"/>
              </a:spcBef>
              <a:buClr>
                <a:schemeClr val="lt1"/>
              </a:buClr>
              <a:buSzPct val="100000"/>
              <a:defRPr sz="4200">
                <a:solidFill>
                  <a:schemeClr val="lt1"/>
                </a:solidFill>
              </a:defRPr>
            </a:lvl1pPr>
            <a:lvl2pPr lvl="1">
              <a:spcBef>
                <a:spcPts val="0"/>
              </a:spcBef>
              <a:buClr>
                <a:schemeClr val="lt1"/>
              </a:buClr>
              <a:buSzPct val="100000"/>
              <a:defRPr sz="4200">
                <a:solidFill>
                  <a:schemeClr val="lt1"/>
                </a:solidFill>
              </a:defRPr>
            </a:lvl2pPr>
            <a:lvl3pPr lvl="2">
              <a:spcBef>
                <a:spcPts val="0"/>
              </a:spcBef>
              <a:buClr>
                <a:schemeClr val="lt1"/>
              </a:buClr>
              <a:buSzPct val="100000"/>
              <a:defRPr sz="4200">
                <a:solidFill>
                  <a:schemeClr val="lt1"/>
                </a:solidFill>
              </a:defRPr>
            </a:lvl3pPr>
            <a:lvl4pPr lvl="3">
              <a:spcBef>
                <a:spcPts val="0"/>
              </a:spcBef>
              <a:buClr>
                <a:schemeClr val="lt1"/>
              </a:buClr>
              <a:buSzPct val="100000"/>
              <a:defRPr sz="4200">
                <a:solidFill>
                  <a:schemeClr val="lt1"/>
                </a:solidFill>
              </a:defRPr>
            </a:lvl4pPr>
            <a:lvl5pPr lvl="4">
              <a:spcBef>
                <a:spcPts val="0"/>
              </a:spcBef>
              <a:buClr>
                <a:schemeClr val="lt1"/>
              </a:buClr>
              <a:buSzPct val="100000"/>
              <a:defRPr sz="4200">
                <a:solidFill>
                  <a:schemeClr val="lt1"/>
                </a:solidFill>
              </a:defRPr>
            </a:lvl5pPr>
            <a:lvl6pPr lvl="5">
              <a:spcBef>
                <a:spcPts val="0"/>
              </a:spcBef>
              <a:buClr>
                <a:schemeClr val="lt1"/>
              </a:buClr>
              <a:buSzPct val="100000"/>
              <a:defRPr sz="4200">
                <a:solidFill>
                  <a:schemeClr val="lt1"/>
                </a:solidFill>
              </a:defRPr>
            </a:lvl6pPr>
            <a:lvl7pPr lvl="6">
              <a:spcBef>
                <a:spcPts val="0"/>
              </a:spcBef>
              <a:buClr>
                <a:schemeClr val="lt1"/>
              </a:buClr>
              <a:buSzPct val="100000"/>
              <a:defRPr sz="4200">
                <a:solidFill>
                  <a:schemeClr val="lt1"/>
                </a:solidFill>
              </a:defRPr>
            </a:lvl7pPr>
            <a:lvl8pPr lvl="7">
              <a:spcBef>
                <a:spcPts val="0"/>
              </a:spcBef>
              <a:buClr>
                <a:schemeClr val="lt1"/>
              </a:buClr>
              <a:buSzPct val="100000"/>
              <a:defRPr sz="4200">
                <a:solidFill>
                  <a:schemeClr val="lt1"/>
                </a:solidFill>
              </a:defRPr>
            </a:lvl8pPr>
            <a:lvl9pPr lvl="8">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55910686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grpSp>
        <p:nvGrpSpPr>
          <p:cNvPr id="29" name="Shape 29"/>
          <p:cNvGrpSpPr/>
          <p:nvPr/>
        </p:nvGrpSpPr>
        <p:grpSpPr>
          <a:xfrm>
            <a:off x="0" y="3903673"/>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endParaRPr/>
            </a:p>
          </p:txBody>
        </p:sp>
      </p:grpSp>
      <p:sp>
        <p:nvSpPr>
          <p:cNvPr id="35" name="Shape 35"/>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7434897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25083848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32728169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6091563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82"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endParaRPr/>
            </a:p>
          </p:txBody>
        </p:sp>
      </p:grpSp>
      <p:sp>
        <p:nvSpPr>
          <p:cNvPr id="57" name="Shape 57"/>
          <p:cNvSpPr txBox="1">
            <a:spLocks noGrp="1"/>
          </p:cNvSpPr>
          <p:nvPr>
            <p:ph type="title"/>
          </p:nvPr>
        </p:nvSpPr>
        <p:spPr>
          <a:xfrm>
            <a:off x="490250" y="526350"/>
            <a:ext cx="5618700" cy="4090800"/>
          </a:xfrm>
          <a:prstGeom prst="rect">
            <a:avLst/>
          </a:prstGeom>
        </p:spPr>
        <p:txBody>
          <a:bodyPr lIns="91417" tIns="91417" rIns="91417" bIns="91417"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736850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17" tIns="91417" rIns="91417" bIns="91417"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17" tIns="91417" rIns="91417" bIns="91417" anchor="ctr" anchorCtr="0">
            <a:noAutofit/>
          </a:bodyPr>
          <a:lstStyle/>
          <a:p>
            <a:fld id="{00000000-1234-1234-1234-123412341234}" type="slidenum">
              <a:rPr lang="en" smtClean="0"/>
              <a:pPr/>
              <a:t>‹#›</a:t>
            </a:fld>
            <a:endParaRPr lang="e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17" tIns="91417" rIns="91417" bIns="91417" anchor="ctr" anchorCtr="0">
            <a:noAutofit/>
          </a:bodyPr>
          <a:lstStyle/>
          <a:p>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17" tIns="91417" rIns="91417" bIns="91417"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17" tIns="91417" rIns="91417" bIns="91417"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33241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17" tIns="91417" rIns="91417" bIns="91417" anchor="ctr" anchorCtr="0"/>
          <a:lstStyle>
            <a:lvl1pPr lv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370700136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82"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endParaRPr/>
            </a:p>
          </p:txBody>
        </p:sp>
      </p:grpSp>
      <p:sp>
        <p:nvSpPr>
          <p:cNvPr id="76" name="Shape 76"/>
          <p:cNvSpPr txBox="1">
            <a:spLocks noGrp="1"/>
          </p:cNvSpPr>
          <p:nvPr>
            <p:ph type="title"/>
          </p:nvPr>
        </p:nvSpPr>
        <p:spPr>
          <a:xfrm>
            <a:off x="311700" y="1256050"/>
            <a:ext cx="8520600" cy="2030700"/>
          </a:xfrm>
          <a:prstGeom prst="rect">
            <a:avLst/>
          </a:prstGeom>
        </p:spPr>
        <p:txBody>
          <a:bodyPr lIns="91417" tIns="91417" rIns="91417" bIns="91417" anchor="b" anchorCtr="0"/>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17" tIns="91417" rIns="91417" bIns="91417" anchor="t" anchorCtr="0"/>
          <a:lstStyle>
            <a:lvl1pPr lvl="0" algn="ctr">
              <a:spcBef>
                <a:spcPts val="0"/>
              </a:spcBef>
              <a:buClr>
                <a:schemeClr val="lt1"/>
              </a:buClr>
              <a:defRPr>
                <a:solidFill>
                  <a:schemeClr val="lt1"/>
                </a:solidFill>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7048762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17" tIns="91417" rIns="91417" bIns="91417" anchor="ctr" anchorCtr="0">
            <a:noAutofit/>
          </a:bodyPr>
          <a:lstStyle/>
          <a:p>
            <a:fld id="{00000000-1234-1234-1234-123412341234}" type="slidenum">
              <a:rPr lang="en">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24415159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3"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17" tIns="91417" rIns="91417" bIns="91417"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17" tIns="91417" rIns="91417" bIns="91417"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561103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17" tIns="91417" rIns="91417" bIns="91417" anchor="ctr" anchorCtr="0">
            <a:noAutofit/>
          </a:bodyPr>
          <a:lstStyle/>
          <a:p>
            <a:endParaRPr/>
          </a:p>
        </p:txBody>
      </p:sp>
      <p:sp>
        <p:nvSpPr>
          <p:cNvPr id="23" name="Shape 23"/>
          <p:cNvSpPr txBox="1">
            <a:spLocks noGrp="1"/>
          </p:cNvSpPr>
          <p:nvPr>
            <p:ph type="title"/>
          </p:nvPr>
        </p:nvSpPr>
        <p:spPr>
          <a:xfrm>
            <a:off x="311700" y="814800"/>
            <a:ext cx="8571300" cy="942000"/>
          </a:xfrm>
          <a:prstGeom prst="rect">
            <a:avLst/>
          </a:prstGeom>
        </p:spPr>
        <p:txBody>
          <a:bodyPr lIns="91417" tIns="91417" rIns="91417" bIns="91417"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36875138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17" tIns="91417" rIns="91417" bIns="91417" anchor="ctr" anchorCtr="0">
            <a:noAutofit/>
          </a:bodyPr>
          <a:lstStyle/>
          <a:p>
            <a:endParaRPr/>
          </a:p>
        </p:txBody>
      </p:sp>
      <p:sp>
        <p:nvSpPr>
          <p:cNvPr id="27" name="Shape 27"/>
          <p:cNvSpPr txBox="1">
            <a:spLocks noGrp="1"/>
          </p:cNvSpPr>
          <p:nvPr>
            <p:ph type="title"/>
          </p:nvPr>
        </p:nvSpPr>
        <p:spPr>
          <a:xfrm>
            <a:off x="311700" y="445025"/>
            <a:ext cx="8520600" cy="7074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2394543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17" tIns="91417" rIns="91417" bIns="91417"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153281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17" tIns="91417" rIns="91417" bIns="91417"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513606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17" tIns="91417" rIns="91417" bIns="91417"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17" tIns="91417" rIns="91417" bIns="91417"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17" tIns="91417" rIns="91417" bIns="91417"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3879864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0.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1.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theme" Target="../theme/theme12.xml"/><Relationship Id="rId3" Type="http://schemas.openxmlformats.org/officeDocument/2006/relationships/slideLayout" Target="../slideLayouts/slideLayout146.xml"/><Relationship Id="rId21" Type="http://schemas.openxmlformats.org/officeDocument/2006/relationships/image" Target="../media/image7.png"/><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image" Target="../media/image6.pn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image" Target="../media/image5.png"/><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8.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theme" Target="../theme/theme13.xml"/><Relationship Id="rId3" Type="http://schemas.openxmlformats.org/officeDocument/2006/relationships/slideLayout" Target="../slideLayouts/slideLayout163.xml"/><Relationship Id="rId21" Type="http://schemas.openxmlformats.org/officeDocument/2006/relationships/image" Target="../media/image7.png"/><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image" Target="../media/image6.png"/><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10" Type="http://schemas.openxmlformats.org/officeDocument/2006/relationships/slideLayout" Target="../slideLayouts/slideLayout170.xml"/><Relationship Id="rId19" Type="http://schemas.openxmlformats.org/officeDocument/2006/relationships/image" Target="../media/image5.png"/><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image" Target="../media/image8.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4.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theme" Target="../theme/theme15.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image" Target="../media/image3.png"/><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image" Target="../media/image9.jpg"/><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16.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theme" Target="../theme/theme17.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5.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theme" Target="../theme/theme18.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6.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theme" Target="../theme/theme19.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theme" Target="../theme/theme20.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3.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theme" Target="../theme/theme21.xml"/><Relationship Id="rId2" Type="http://schemas.openxmlformats.org/officeDocument/2006/relationships/slideLayout" Target="../slideLayouts/slideLayout267.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4.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theme" Target="../theme/theme22.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23.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theme" Target="../theme/theme24.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theme" Target="../theme/theme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5.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6.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theme" Target="../theme/theme7.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image" Target="../media/image3.pn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17" tIns="91417" rIns="91417" bIns="91417"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smtClean="0">
                <a:solidFill>
                  <a:schemeClr val="accent3"/>
                </a:solidFill>
                <a:latin typeface="Average"/>
                <a:ea typeface="Average"/>
                <a:cs typeface="Average"/>
                <a:sym typeface="Average"/>
              </a:rPr>
              <a:pPr algn="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17" tIns="91417" rIns="91417" bIns="91417"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595959"/>
                </a:solidFill>
              </a:rPr>
              <a:pPr algn="r"/>
              <a:t>‹#›</a:t>
            </a:fld>
            <a:endParaRPr lang="en" sz="1000">
              <a:solidFill>
                <a:srgbClr val="595959"/>
              </a:solidFill>
            </a:endParaRPr>
          </a:p>
        </p:txBody>
      </p:sp>
    </p:spTree>
    <p:extLst>
      <p:ext uri="{BB962C8B-B14F-4D97-AF65-F5344CB8AC3E}">
        <p14:creationId xmlns:p14="http://schemas.microsoft.com/office/powerpoint/2010/main" val="812815239"/>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9"/>
            <a:ext cx="8222100" cy="767699"/>
          </a:xfrm>
          <a:prstGeom prst="rect">
            <a:avLst/>
          </a:prstGeom>
          <a:noFill/>
          <a:ln>
            <a:noFill/>
          </a:ln>
        </p:spPr>
        <p:txBody>
          <a:bodyPr lIns="91417" tIns="91417" rIns="91417" bIns="91417"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5" y="4695623"/>
            <a:ext cx="548699"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737373"/>
                </a:solidFill>
                <a:latin typeface="Roboto"/>
                <a:ea typeface="Roboto"/>
                <a:cs typeface="Roboto"/>
                <a:sym typeface="Roboto"/>
              </a:rPr>
              <a:pPr algn="r"/>
              <a:t>‹#›</a:t>
            </a:fld>
            <a:endParaRPr lang="en" sz="1000">
              <a:solidFill>
                <a:srgbClr val="737373"/>
              </a:solidFill>
              <a:latin typeface="Roboto"/>
              <a:ea typeface="Roboto"/>
              <a:cs typeface="Roboto"/>
              <a:sym typeface="Roboto"/>
            </a:endParaRPr>
          </a:p>
        </p:txBody>
      </p:sp>
    </p:spTree>
    <p:extLst>
      <p:ext uri="{BB962C8B-B14F-4D97-AF65-F5344CB8AC3E}">
        <p14:creationId xmlns:p14="http://schemas.microsoft.com/office/powerpoint/2010/main" val="2387534306"/>
      </p:ext>
    </p:extLst>
  </p:cSld>
  <p:clrMap bg1="lt1" tx1="dk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2"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2"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4"/>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11"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5" y="339538"/>
            <a:ext cx="7053542" cy="1050398"/>
          </a:xfrm>
          <a:prstGeom prst="rect">
            <a:avLst/>
          </a:prstGeom>
        </p:spPr>
        <p:txBody>
          <a:bodyPr vert="horz" lIns="68576" tIns="34289" rIns="68576" bIns="3428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92"/>
            <a:ext cx="6709906" cy="3146611"/>
          </a:xfrm>
          <a:prstGeom prst="rect">
            <a:avLst/>
          </a:prstGeom>
        </p:spPr>
        <p:txBody>
          <a:bodyPr vert="horz" lIns="68576" tIns="34289" rIns="68576"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3" y="1343029"/>
            <a:ext cx="742949" cy="228599"/>
          </a:xfrm>
          <a:prstGeom prst="rect">
            <a:avLst/>
          </a:prstGeom>
        </p:spPr>
        <p:txBody>
          <a:bodyPr vert="horz" lIns="68576" tIns="34289" rIns="68576" bIns="34289" rtlCol="0" anchor="t"/>
          <a:lstStyle>
            <a:lvl1pPr algn="l">
              <a:defRPr sz="800" b="0" i="0">
                <a:solidFill>
                  <a:schemeClr val="tx1">
                    <a:tint val="75000"/>
                    <a:alpha val="60000"/>
                  </a:schemeClr>
                </a:solidFill>
              </a:defRPr>
            </a:lvl1pPr>
          </a:lstStyle>
          <a:p>
            <a:pPr defTabSz="342875"/>
            <a:fld id="{4AAD347D-5ACD-4C99-B74B-A9C85AD731AF}" type="datetimeFigureOut">
              <a:rPr lang="en-US" kern="1200" smtClean="0">
                <a:solidFill>
                  <a:prstClr val="white">
                    <a:tint val="75000"/>
                    <a:alpha val="60000"/>
                  </a:prstClr>
                </a:solidFill>
                <a:latin typeface="Century Gothic" panose="020B0502020202020204"/>
                <a:ea typeface="+mn-ea"/>
                <a:cs typeface="+mn-cs"/>
              </a:rPr>
              <a:pPr defTabSz="342875"/>
              <a:t>1/27/2017</a:t>
            </a:fld>
            <a:endParaRPr lang="en-US" kern="1200" dirty="0">
              <a:solidFill>
                <a:prstClr val="white">
                  <a:tint val="75000"/>
                  <a:alpha val="60000"/>
                </a:prstClr>
              </a:solidFill>
              <a:latin typeface="Century Gothic" panose="020B0502020202020204"/>
              <a:ea typeface="+mn-ea"/>
              <a:cs typeface="+mn-cs"/>
            </a:endParaRPr>
          </a:p>
        </p:txBody>
      </p:sp>
      <p:sp>
        <p:nvSpPr>
          <p:cNvPr id="5" name="Footer Placeholder 4"/>
          <p:cNvSpPr>
            <a:spLocks noGrp="1"/>
          </p:cNvSpPr>
          <p:nvPr>
            <p:ph type="ftr" sz="quarter" idx="3"/>
          </p:nvPr>
        </p:nvSpPr>
        <p:spPr>
          <a:xfrm rot="5400000">
            <a:off x="6713680" y="2418976"/>
            <a:ext cx="2894846" cy="228601"/>
          </a:xfrm>
          <a:prstGeom prst="rect">
            <a:avLst/>
          </a:prstGeom>
        </p:spPr>
        <p:txBody>
          <a:bodyPr vert="horz" lIns="68576" tIns="34289" rIns="68576" bIns="34289" rtlCol="0" anchor="b"/>
          <a:lstStyle>
            <a:lvl1pPr algn="l">
              <a:defRPr sz="800" b="0" i="0">
                <a:solidFill>
                  <a:schemeClr val="tx1">
                    <a:tint val="75000"/>
                    <a:alpha val="60000"/>
                  </a:schemeClr>
                </a:solidFill>
              </a:defRPr>
            </a:lvl1pPr>
          </a:lstStyle>
          <a:p>
            <a:pPr defTabSz="342875"/>
            <a:endParaRPr lang="en-US" kern="1200" dirty="0">
              <a:solidFill>
                <a:prstClr val="white">
                  <a:tint val="75000"/>
                  <a:alpha val="60000"/>
                </a:prstClr>
              </a:solidFill>
              <a:latin typeface="Century Gothic" panose="020B0502020202020204"/>
              <a:ea typeface="+mn-ea"/>
              <a:cs typeface="+mn-cs"/>
            </a:endParaRPr>
          </a:p>
        </p:txBody>
      </p:sp>
      <p:sp>
        <p:nvSpPr>
          <p:cNvPr id="6" name="Slide Number Placeholder 5"/>
          <p:cNvSpPr>
            <a:spLocks noGrp="1"/>
          </p:cNvSpPr>
          <p:nvPr>
            <p:ph type="sldNum" sz="quarter" idx="4"/>
          </p:nvPr>
        </p:nvSpPr>
        <p:spPr bwMode="gray">
          <a:xfrm>
            <a:off x="7764409" y="221800"/>
            <a:ext cx="628649" cy="575765"/>
          </a:xfrm>
          <a:prstGeom prst="rect">
            <a:avLst/>
          </a:prstGeom>
        </p:spPr>
        <p:txBody>
          <a:bodyPr vert="horz" lIns="68576" tIns="34289" rIns="68576" bIns="34289" rtlCol="0" anchor="b"/>
          <a:lstStyle>
            <a:lvl1pPr algn="ctr">
              <a:defRPr sz="2100" b="0" i="0">
                <a:solidFill>
                  <a:schemeClr val="tx1">
                    <a:tint val="75000"/>
                  </a:schemeClr>
                </a:solidFill>
              </a:defRPr>
            </a:lvl1pPr>
          </a:lstStyle>
          <a:p>
            <a:pPr defTabSz="342875"/>
            <a:fld id="{D57F1E4F-1CFF-5643-939E-02111984F565}" type="slidenum">
              <a:rPr lang="en-US" kern="1200" smtClean="0">
                <a:solidFill>
                  <a:prstClr val="white">
                    <a:tint val="75000"/>
                  </a:prstClr>
                </a:solidFill>
                <a:latin typeface="Century Gothic" panose="020B0502020202020204"/>
                <a:ea typeface="+mn-ea"/>
                <a:cs typeface="+mn-cs"/>
              </a:rPr>
              <a:pPr defTabSz="342875"/>
              <a:t>‹#›</a:t>
            </a:fld>
            <a:endParaRPr lang="en-US" kern="1200" dirty="0">
              <a:solidFill>
                <a:prstClr val="white">
                  <a:tint val="75000"/>
                </a:prstClr>
              </a:solidFill>
              <a:latin typeface="Century Gothic" panose="020B0502020202020204"/>
              <a:ea typeface="+mn-ea"/>
              <a:cs typeface="+mn-cs"/>
            </a:endParaRPr>
          </a:p>
        </p:txBody>
      </p:sp>
    </p:spTree>
    <p:extLst>
      <p:ext uri="{BB962C8B-B14F-4D97-AF65-F5344CB8AC3E}">
        <p14:creationId xmlns:p14="http://schemas.microsoft.com/office/powerpoint/2010/main" val="788874878"/>
      </p:ext>
    </p:extLst>
  </p:cSld>
  <p:clrMap bg1="dk1" tx1="lt1" bg2="dk2" tx2="lt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hf sldNum="0" hdr="0" ftr="0" dt="0"/>
  <p:txStyles>
    <p:titleStyle>
      <a:lvl1pPr algn="l" defTabSz="342875" rtl="0" eaLnBrk="1" latinLnBrk="0" hangingPunct="1">
        <a:spcBef>
          <a:spcPct val="0"/>
        </a:spcBef>
        <a:buNone/>
        <a:defRPr sz="3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56" indent="-257156" algn="l" defTabSz="342875"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171" indent="-214298" algn="l" defTabSz="342875" rtl="0" eaLnBrk="1" latinLnBrk="0" hangingPunct="1">
        <a:spcBef>
          <a:spcPts val="75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2pPr>
      <a:lvl3pPr marL="857186"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060"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4pPr>
      <a:lvl5pPr marL="1542935"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5pPr>
      <a:lvl6pPr marL="1879359"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6pPr>
      <a:lvl7pPr marL="2228684"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7pPr>
      <a:lvl8pPr marL="2571558"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8pPr>
      <a:lvl9pPr marL="2914433" indent="-171438" algn="l" defTabSz="342875"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9pPr>
    </p:bodyStyle>
    <p:otherStyle>
      <a:defPPr>
        <a:defRPr lang="en-US"/>
      </a:defPPr>
      <a:lvl1pPr marL="0" algn="l" defTabSz="342875" rtl="0" eaLnBrk="1" latinLnBrk="0" hangingPunct="1">
        <a:defRPr sz="1400" kern="1200">
          <a:solidFill>
            <a:schemeClr val="tx1"/>
          </a:solidFill>
          <a:latin typeface="+mn-lt"/>
          <a:ea typeface="+mn-ea"/>
          <a:cs typeface="+mn-cs"/>
        </a:defRPr>
      </a:lvl1pPr>
      <a:lvl2pPr marL="342875" algn="l" defTabSz="342875" rtl="0" eaLnBrk="1" latinLnBrk="0" hangingPunct="1">
        <a:defRPr sz="1400" kern="1200">
          <a:solidFill>
            <a:schemeClr val="tx1"/>
          </a:solidFill>
          <a:latin typeface="+mn-lt"/>
          <a:ea typeface="+mn-ea"/>
          <a:cs typeface="+mn-cs"/>
        </a:defRPr>
      </a:lvl2pPr>
      <a:lvl3pPr marL="685749" algn="l" defTabSz="342875" rtl="0" eaLnBrk="1" latinLnBrk="0" hangingPunct="1">
        <a:defRPr sz="1400" kern="1200">
          <a:solidFill>
            <a:schemeClr val="tx1"/>
          </a:solidFill>
          <a:latin typeface="+mn-lt"/>
          <a:ea typeface="+mn-ea"/>
          <a:cs typeface="+mn-cs"/>
        </a:defRPr>
      </a:lvl3pPr>
      <a:lvl4pPr marL="1028624" algn="l" defTabSz="342875" rtl="0" eaLnBrk="1" latinLnBrk="0" hangingPunct="1">
        <a:defRPr sz="1400" kern="1200">
          <a:solidFill>
            <a:schemeClr val="tx1"/>
          </a:solidFill>
          <a:latin typeface="+mn-lt"/>
          <a:ea typeface="+mn-ea"/>
          <a:cs typeface="+mn-cs"/>
        </a:defRPr>
      </a:lvl4pPr>
      <a:lvl5pPr marL="1371498" algn="l" defTabSz="342875" rtl="0" eaLnBrk="1" latinLnBrk="0" hangingPunct="1">
        <a:defRPr sz="1400" kern="1200">
          <a:solidFill>
            <a:schemeClr val="tx1"/>
          </a:solidFill>
          <a:latin typeface="+mn-lt"/>
          <a:ea typeface="+mn-ea"/>
          <a:cs typeface="+mn-cs"/>
        </a:defRPr>
      </a:lvl5pPr>
      <a:lvl6pPr marL="1714373" algn="l" defTabSz="342875" rtl="0" eaLnBrk="1" latinLnBrk="0" hangingPunct="1">
        <a:defRPr sz="1400" kern="1200">
          <a:solidFill>
            <a:schemeClr val="tx1"/>
          </a:solidFill>
          <a:latin typeface="+mn-lt"/>
          <a:ea typeface="+mn-ea"/>
          <a:cs typeface="+mn-cs"/>
        </a:defRPr>
      </a:lvl6pPr>
      <a:lvl7pPr marL="2057246" algn="l" defTabSz="342875" rtl="0" eaLnBrk="1" latinLnBrk="0" hangingPunct="1">
        <a:defRPr sz="1400" kern="1200">
          <a:solidFill>
            <a:schemeClr val="tx1"/>
          </a:solidFill>
          <a:latin typeface="+mn-lt"/>
          <a:ea typeface="+mn-ea"/>
          <a:cs typeface="+mn-cs"/>
        </a:defRPr>
      </a:lvl7pPr>
      <a:lvl8pPr marL="2400120" algn="l" defTabSz="342875" rtl="0" eaLnBrk="1" latinLnBrk="0" hangingPunct="1">
        <a:defRPr sz="1400" kern="1200">
          <a:solidFill>
            <a:schemeClr val="tx1"/>
          </a:solidFill>
          <a:latin typeface="+mn-lt"/>
          <a:ea typeface="+mn-ea"/>
          <a:cs typeface="+mn-cs"/>
        </a:defRPr>
      </a:lvl8pPr>
      <a:lvl9pPr marL="2742995" algn="l" defTabSz="342875"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2"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2"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3"/>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10"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5" y="339538"/>
            <a:ext cx="7053542" cy="1050398"/>
          </a:xfrm>
          <a:prstGeom prst="rect">
            <a:avLst/>
          </a:prstGeom>
        </p:spPr>
        <p:txBody>
          <a:bodyPr vert="horz" lIns="68577" tIns="34289" rIns="68577" bIns="34289"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91"/>
            <a:ext cx="6709906" cy="3146611"/>
          </a:xfrm>
          <a:prstGeom prst="rect">
            <a:avLst/>
          </a:prstGeom>
        </p:spPr>
        <p:txBody>
          <a:bodyPr vert="horz" lIns="68577" tIns="34289" rIns="68577"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2" y="1343028"/>
            <a:ext cx="742949" cy="228599"/>
          </a:xfrm>
          <a:prstGeom prst="rect">
            <a:avLst/>
          </a:prstGeom>
        </p:spPr>
        <p:txBody>
          <a:bodyPr vert="horz" lIns="68577" tIns="34289" rIns="68577" bIns="34289" rtlCol="0" anchor="t"/>
          <a:lstStyle>
            <a:lvl1pPr algn="l">
              <a:defRPr sz="800" b="0" i="0">
                <a:solidFill>
                  <a:schemeClr val="tx1">
                    <a:tint val="75000"/>
                    <a:alpha val="60000"/>
                  </a:schemeClr>
                </a:solidFill>
              </a:defRPr>
            </a:lvl1pPr>
          </a:lstStyle>
          <a:p>
            <a:pPr defTabSz="342884"/>
            <a:fld id="{A527E162-50A0-46B6-932B-DAE22F650BD4}" type="datetimeFigureOut">
              <a:rPr lang="en-US" kern="1200" smtClean="0">
                <a:solidFill>
                  <a:prstClr val="white">
                    <a:tint val="75000"/>
                    <a:alpha val="60000"/>
                  </a:prstClr>
                </a:solidFill>
                <a:latin typeface="Century Gothic" panose="020B0502020202020204"/>
                <a:ea typeface="+mn-ea"/>
                <a:cs typeface="+mn-cs"/>
              </a:rPr>
              <a:pPr defTabSz="342884"/>
              <a:t>1/27/2017</a:t>
            </a:fld>
            <a:endParaRPr lang="en-US" kern="1200">
              <a:solidFill>
                <a:prstClr val="white">
                  <a:tint val="75000"/>
                  <a:alpha val="60000"/>
                </a:prstClr>
              </a:solidFill>
              <a:latin typeface="Century Gothic" panose="020B0502020202020204"/>
              <a:ea typeface="+mn-ea"/>
              <a:cs typeface="+mn-cs"/>
            </a:endParaRPr>
          </a:p>
        </p:txBody>
      </p:sp>
      <p:sp>
        <p:nvSpPr>
          <p:cNvPr id="5" name="Footer Placeholder 4"/>
          <p:cNvSpPr>
            <a:spLocks noGrp="1"/>
          </p:cNvSpPr>
          <p:nvPr>
            <p:ph type="ftr" sz="quarter" idx="3"/>
          </p:nvPr>
        </p:nvSpPr>
        <p:spPr>
          <a:xfrm rot="5400000">
            <a:off x="6713680" y="2418975"/>
            <a:ext cx="2894846" cy="228601"/>
          </a:xfrm>
          <a:prstGeom prst="rect">
            <a:avLst/>
          </a:prstGeom>
        </p:spPr>
        <p:txBody>
          <a:bodyPr vert="horz" lIns="68577" tIns="34289" rIns="68577" bIns="34289" rtlCol="0" anchor="b"/>
          <a:lstStyle>
            <a:lvl1pPr algn="l">
              <a:defRPr sz="800" b="0" i="0">
                <a:solidFill>
                  <a:schemeClr val="tx1">
                    <a:tint val="75000"/>
                    <a:alpha val="60000"/>
                  </a:schemeClr>
                </a:solidFill>
              </a:defRPr>
            </a:lvl1pPr>
          </a:lstStyle>
          <a:p>
            <a:pPr defTabSz="342884"/>
            <a:endParaRPr lang="en-US" kern="1200">
              <a:solidFill>
                <a:prstClr val="white">
                  <a:tint val="75000"/>
                  <a:alpha val="60000"/>
                </a:prstClr>
              </a:solidFill>
              <a:latin typeface="Century Gothic" panose="020B0502020202020204"/>
              <a:ea typeface="+mn-ea"/>
              <a:cs typeface="+mn-cs"/>
            </a:endParaRPr>
          </a:p>
        </p:txBody>
      </p:sp>
      <p:sp>
        <p:nvSpPr>
          <p:cNvPr id="6" name="Slide Number Placeholder 5"/>
          <p:cNvSpPr>
            <a:spLocks noGrp="1"/>
          </p:cNvSpPr>
          <p:nvPr>
            <p:ph type="sldNum" sz="quarter" idx="4"/>
          </p:nvPr>
        </p:nvSpPr>
        <p:spPr bwMode="gray">
          <a:xfrm>
            <a:off x="7764408" y="221799"/>
            <a:ext cx="628649" cy="575765"/>
          </a:xfrm>
          <a:prstGeom prst="rect">
            <a:avLst/>
          </a:prstGeom>
        </p:spPr>
        <p:txBody>
          <a:bodyPr vert="horz" lIns="68577" tIns="34289" rIns="68577" bIns="34289" rtlCol="0" anchor="b"/>
          <a:lstStyle>
            <a:lvl1pPr algn="ctr">
              <a:defRPr sz="2100" b="0" i="0">
                <a:solidFill>
                  <a:schemeClr val="tx1">
                    <a:tint val="75000"/>
                  </a:schemeClr>
                </a:solidFill>
              </a:defRPr>
            </a:lvl1pPr>
          </a:lstStyle>
          <a:p>
            <a:pPr defTabSz="342884"/>
            <a:fld id="{B52CAD7D-CD55-43EC-8A28-B2209D067755}" type="slidenum">
              <a:rPr lang="en-US" kern="1200" smtClean="0">
                <a:solidFill>
                  <a:prstClr val="white">
                    <a:tint val="75000"/>
                  </a:prstClr>
                </a:solidFill>
                <a:latin typeface="Century Gothic" panose="020B0502020202020204"/>
                <a:ea typeface="+mn-ea"/>
                <a:cs typeface="+mn-cs"/>
              </a:rPr>
              <a:pPr defTabSz="342884"/>
              <a:t>‹#›</a:t>
            </a:fld>
            <a:endParaRPr lang="en-US" kern="1200">
              <a:solidFill>
                <a:prstClr val="white">
                  <a:tint val="75000"/>
                </a:prstClr>
              </a:solidFill>
              <a:latin typeface="Century Gothic" panose="020B0502020202020204"/>
              <a:ea typeface="+mn-ea"/>
              <a:cs typeface="+mn-cs"/>
            </a:endParaRPr>
          </a:p>
        </p:txBody>
      </p:sp>
    </p:spTree>
    <p:extLst>
      <p:ext uri="{BB962C8B-B14F-4D97-AF65-F5344CB8AC3E}">
        <p14:creationId xmlns:p14="http://schemas.microsoft.com/office/powerpoint/2010/main" val="1504679467"/>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Lst>
  <p:txStyles>
    <p:titleStyle>
      <a:lvl1pPr algn="l" defTabSz="342884" rtl="0" eaLnBrk="1" latinLnBrk="0" hangingPunct="1">
        <a:spcBef>
          <a:spcPct val="0"/>
        </a:spcBef>
        <a:buNone/>
        <a:defRPr sz="3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62" indent="-257162" algn="l" defTabSz="342884"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185" indent="-214303" algn="l" defTabSz="342884" rtl="0" eaLnBrk="1" latinLnBrk="0" hangingPunct="1">
        <a:spcBef>
          <a:spcPts val="75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2pPr>
      <a:lvl3pPr marL="857207"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090"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4pPr>
      <a:lvl5pPr marL="1542974"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5pPr>
      <a:lvl6pPr marL="1879406"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6pPr>
      <a:lvl7pPr marL="2228739"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7pPr>
      <a:lvl8pPr marL="2571622"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8pPr>
      <a:lvl9pPr marL="2914505" indent="-171442" algn="l" defTabSz="342884" rtl="0" eaLnBrk="1" latinLnBrk="0" hangingPunct="1">
        <a:spcBef>
          <a:spcPts val="750"/>
        </a:spcBef>
        <a:spcAft>
          <a:spcPts val="0"/>
        </a:spcAft>
        <a:buClr>
          <a:schemeClr val="bg2">
            <a:lumMod val="40000"/>
            <a:lumOff val="60000"/>
          </a:schemeClr>
        </a:buClr>
        <a:buSzPct val="80000"/>
        <a:buFont typeface="Wingdings 3" charset="2"/>
        <a:buChar char=""/>
        <a:defRPr sz="1100" b="0" i="0" kern="1200">
          <a:solidFill>
            <a:schemeClr val="tx1"/>
          </a:solidFill>
          <a:latin typeface="+mj-lt"/>
          <a:ea typeface="+mj-ea"/>
          <a:cs typeface="+mj-cs"/>
        </a:defRPr>
      </a:lvl9pPr>
    </p:bodyStyle>
    <p:otherStyle>
      <a:defPPr>
        <a:defRPr lang="en-US"/>
      </a:defPPr>
      <a:lvl1pPr marL="0" algn="l" defTabSz="342884" rtl="0" eaLnBrk="1" latinLnBrk="0" hangingPunct="1">
        <a:defRPr sz="1400" kern="1200">
          <a:solidFill>
            <a:schemeClr val="tx1"/>
          </a:solidFill>
          <a:latin typeface="+mn-lt"/>
          <a:ea typeface="+mn-ea"/>
          <a:cs typeface="+mn-cs"/>
        </a:defRPr>
      </a:lvl1pPr>
      <a:lvl2pPr marL="342884" algn="l" defTabSz="342884" rtl="0" eaLnBrk="1" latinLnBrk="0" hangingPunct="1">
        <a:defRPr sz="1400" kern="1200">
          <a:solidFill>
            <a:schemeClr val="tx1"/>
          </a:solidFill>
          <a:latin typeface="+mn-lt"/>
          <a:ea typeface="+mn-ea"/>
          <a:cs typeface="+mn-cs"/>
        </a:defRPr>
      </a:lvl2pPr>
      <a:lvl3pPr marL="685766" algn="l" defTabSz="342884" rtl="0" eaLnBrk="1" latinLnBrk="0" hangingPunct="1">
        <a:defRPr sz="1400" kern="1200">
          <a:solidFill>
            <a:schemeClr val="tx1"/>
          </a:solidFill>
          <a:latin typeface="+mn-lt"/>
          <a:ea typeface="+mn-ea"/>
          <a:cs typeface="+mn-cs"/>
        </a:defRPr>
      </a:lvl3pPr>
      <a:lvl4pPr marL="1028649" algn="l" defTabSz="342884" rtl="0" eaLnBrk="1" latinLnBrk="0" hangingPunct="1">
        <a:defRPr sz="1400" kern="1200">
          <a:solidFill>
            <a:schemeClr val="tx1"/>
          </a:solidFill>
          <a:latin typeface="+mn-lt"/>
          <a:ea typeface="+mn-ea"/>
          <a:cs typeface="+mn-cs"/>
        </a:defRPr>
      </a:lvl4pPr>
      <a:lvl5pPr marL="1371532" algn="l" defTabSz="342884" rtl="0" eaLnBrk="1" latinLnBrk="0" hangingPunct="1">
        <a:defRPr sz="1400" kern="1200">
          <a:solidFill>
            <a:schemeClr val="tx1"/>
          </a:solidFill>
          <a:latin typeface="+mn-lt"/>
          <a:ea typeface="+mn-ea"/>
          <a:cs typeface="+mn-cs"/>
        </a:defRPr>
      </a:lvl5pPr>
      <a:lvl6pPr marL="1714415" algn="l" defTabSz="342884" rtl="0" eaLnBrk="1" latinLnBrk="0" hangingPunct="1">
        <a:defRPr sz="1400" kern="1200">
          <a:solidFill>
            <a:schemeClr val="tx1"/>
          </a:solidFill>
          <a:latin typeface="+mn-lt"/>
          <a:ea typeface="+mn-ea"/>
          <a:cs typeface="+mn-cs"/>
        </a:defRPr>
      </a:lvl6pPr>
      <a:lvl7pPr marL="2057297" algn="l" defTabSz="342884" rtl="0" eaLnBrk="1" latinLnBrk="0" hangingPunct="1">
        <a:defRPr sz="1400" kern="1200">
          <a:solidFill>
            <a:schemeClr val="tx1"/>
          </a:solidFill>
          <a:latin typeface="+mn-lt"/>
          <a:ea typeface="+mn-ea"/>
          <a:cs typeface="+mn-cs"/>
        </a:defRPr>
      </a:lvl7pPr>
      <a:lvl8pPr marL="2400180" algn="l" defTabSz="342884" rtl="0" eaLnBrk="1" latinLnBrk="0" hangingPunct="1">
        <a:defRPr sz="1400" kern="1200">
          <a:solidFill>
            <a:schemeClr val="tx1"/>
          </a:solidFill>
          <a:latin typeface="+mn-lt"/>
          <a:ea typeface="+mn-ea"/>
          <a:cs typeface="+mn-cs"/>
        </a:defRPr>
      </a:lvl8pPr>
      <a:lvl9pPr marL="2743064" algn="l" defTabSz="342884"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1" tIns="91421" rIns="91421" bIns="91421"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1" tIns="91421" rIns="91421" bIns="91421"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1" tIns="91421" rIns="91421" bIns="91421" anchor="ctr" anchorCtr="0">
            <a:noAutofit/>
          </a:bodyPr>
          <a:lstStyle/>
          <a:p>
            <a:pPr algn="r"/>
            <a:fld id="{00000000-1234-1234-1234-123412341234}" type="slidenum">
              <a:rPr lang="en" sz="1000">
                <a:solidFill>
                  <a:srgbClr val="695D46"/>
                </a:solidFill>
                <a:latin typeface="Open Sans"/>
                <a:ea typeface="Open Sans"/>
                <a:cs typeface="Open Sans"/>
                <a:sym typeface="Open Sans"/>
              </a:rPr>
              <a:pPr algn="r"/>
              <a:t>‹#›</a:t>
            </a:fld>
            <a:endParaRPr lang="en" sz="1000">
              <a:solidFill>
                <a:srgbClr val="695D46"/>
              </a:solidFill>
              <a:latin typeface="Open Sans"/>
              <a:ea typeface="Open Sans"/>
              <a:cs typeface="Open Sans"/>
              <a:sym typeface="Open Sans"/>
            </a:endParaRPr>
          </a:p>
        </p:txBody>
      </p:sp>
    </p:spTree>
    <p:extLst>
      <p:ext uri="{BB962C8B-B14F-4D97-AF65-F5344CB8AC3E}">
        <p14:creationId xmlns:p14="http://schemas.microsoft.com/office/powerpoint/2010/main" val="2880572238"/>
      </p:ext>
    </p:extLst>
  </p:cSld>
  <p:clrMap bg1="lt1" tx1="dk1" bg2="dk2" tx2="lt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0716" y="1"/>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1" y="463888"/>
            <a:ext cx="7429499" cy="1108928"/>
          </a:xfrm>
          <a:prstGeom prst="rect">
            <a:avLst/>
          </a:prstGeom>
        </p:spPr>
        <p:txBody>
          <a:bodyPr vert="horz" lIns="68579" tIns="34289" rIns="68579" bIns="34289" rtlCol="0" anchor="ctr">
            <a:normAutofit/>
          </a:bodyPr>
          <a:lstStyle/>
          <a:p>
            <a:endParaRPr lang="en-US" dirty="0"/>
          </a:p>
        </p:txBody>
      </p:sp>
      <p:sp>
        <p:nvSpPr>
          <p:cNvPr id="3" name="Text Placeholder 2"/>
          <p:cNvSpPr>
            <a:spLocks noGrp="1"/>
          </p:cNvSpPr>
          <p:nvPr>
            <p:ph type="body" idx="1"/>
          </p:nvPr>
        </p:nvSpPr>
        <p:spPr>
          <a:xfrm>
            <a:off x="856061" y="1687115"/>
            <a:ext cx="7429499" cy="2656286"/>
          </a:xfrm>
          <a:prstGeom prst="rect">
            <a:avLst/>
          </a:prstGeom>
        </p:spPr>
        <p:txBody>
          <a:bodyPr vert="horz" lIns="68579" tIns="34289" rIns="68579" bIns="342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68579" tIns="34289" rIns="68579" bIns="34289" rtlCol="0" anchor="ctr"/>
          <a:lstStyle>
            <a:lvl1pPr algn="r">
              <a:defRPr sz="800">
                <a:solidFill>
                  <a:schemeClr val="tx1">
                    <a:tint val="75000"/>
                  </a:schemeClr>
                </a:solidFill>
              </a:defRPr>
            </a:lvl1pPr>
          </a:lstStyle>
          <a:p>
            <a:pPr defTabSz="342892"/>
            <a:fld id="{48A87A34-81AB-432B-8DAE-1953F412C126}" type="datetimeFigureOut">
              <a:rPr lang="en-US" kern="1200" smtClean="0">
                <a:solidFill>
                  <a:prstClr val="white">
                    <a:tint val="75000"/>
                  </a:prstClr>
                </a:solidFill>
                <a:latin typeface="Tw Cen MT" panose="020B0602020104020603"/>
                <a:ea typeface="+mn-ea"/>
                <a:cs typeface="+mn-cs"/>
              </a:rPr>
              <a:pPr defTabSz="342892"/>
              <a:t>1/27/2017</a:t>
            </a:fld>
            <a:endParaRPr lang="en-US" kern="1200" dirty="0">
              <a:solidFill>
                <a:prstClr val="white">
                  <a:tint val="75000"/>
                </a:prstClr>
              </a:solidFill>
              <a:latin typeface="Tw Cen MT" panose="020B0602020104020603"/>
              <a:ea typeface="+mn-ea"/>
              <a:cs typeface="+mn-cs"/>
            </a:endParaRPr>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68579" tIns="34289" rIns="68579" bIns="34289" rtlCol="0" anchor="ctr"/>
          <a:lstStyle>
            <a:lvl1pPr algn="l">
              <a:defRPr sz="800" cap="all" baseline="0">
                <a:solidFill>
                  <a:schemeClr val="tx1">
                    <a:tint val="75000"/>
                  </a:schemeClr>
                </a:solidFill>
              </a:defRPr>
            </a:lvl1pPr>
          </a:lstStyle>
          <a:p>
            <a:pPr defTabSz="342892"/>
            <a:endParaRPr lang="en-US" kern="1200" dirty="0">
              <a:solidFill>
                <a:prstClr val="white">
                  <a:tint val="75000"/>
                </a:prstClr>
              </a:solidFill>
              <a:latin typeface="Tw Cen MT" panose="020B0602020104020603"/>
              <a:ea typeface="+mn-ea"/>
              <a:cs typeface="+mn-cs"/>
            </a:endParaRPr>
          </a:p>
        </p:txBody>
      </p:sp>
      <p:sp>
        <p:nvSpPr>
          <p:cNvPr id="6" name="Slide Number Placeholder 5"/>
          <p:cNvSpPr>
            <a:spLocks noGrp="1"/>
          </p:cNvSpPr>
          <p:nvPr>
            <p:ph type="sldNum" sz="quarter" idx="4"/>
          </p:nvPr>
        </p:nvSpPr>
        <p:spPr>
          <a:xfrm>
            <a:off x="7707242" y="4412457"/>
            <a:ext cx="578317" cy="273844"/>
          </a:xfrm>
          <a:prstGeom prst="rect">
            <a:avLst/>
          </a:prstGeom>
        </p:spPr>
        <p:txBody>
          <a:bodyPr vert="horz" lIns="68579" tIns="34289" rIns="68579" bIns="34289" rtlCol="0" anchor="ctr"/>
          <a:lstStyle>
            <a:lvl1pPr algn="r">
              <a:defRPr sz="800">
                <a:solidFill>
                  <a:schemeClr val="tx1">
                    <a:tint val="75000"/>
                  </a:schemeClr>
                </a:solidFill>
              </a:defRPr>
            </a:lvl1pPr>
          </a:lstStyle>
          <a:p>
            <a:pPr defTabSz="342892"/>
            <a:fld id="{6D22F896-40B5-4ADD-8801-0D06FADFA095}" type="slidenum">
              <a:rPr lang="en-US" kern="1200" smtClean="0">
                <a:solidFill>
                  <a:prstClr val="white">
                    <a:tint val="75000"/>
                  </a:prstClr>
                </a:solidFill>
                <a:latin typeface="Tw Cen MT" panose="020B0602020104020603"/>
                <a:ea typeface="+mn-ea"/>
                <a:cs typeface="+mn-cs"/>
              </a:rPr>
              <a:pPr defTabSz="342892"/>
              <a:t>‹#›</a:t>
            </a:fld>
            <a:endParaRPr lang="en-US" kern="1200" dirty="0">
              <a:solidFill>
                <a:prstClr val="white">
                  <a:tint val="75000"/>
                </a:prstClr>
              </a:solidFill>
              <a:latin typeface="Tw Cen MT" panose="020B0602020104020603"/>
              <a:ea typeface="+mn-ea"/>
              <a:cs typeface="+mn-cs"/>
            </a:endParaRPr>
          </a:p>
        </p:txBody>
      </p:sp>
    </p:spTree>
    <p:extLst>
      <p:ext uri="{BB962C8B-B14F-4D97-AF65-F5344CB8AC3E}">
        <p14:creationId xmlns:p14="http://schemas.microsoft.com/office/powerpoint/2010/main" val="962244947"/>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Lst>
  <p:txStyles>
    <p:titleStyle>
      <a:lvl1pPr algn="l" defTabSz="685783"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46" indent="-171446" algn="l" defTabSz="685783"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37" indent="-171446" algn="l" defTabSz="685783"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28" indent="-171446" algn="l" defTabSz="685783" rtl="0" eaLnBrk="1" latinLnBrk="0" hangingPunct="1">
        <a:lnSpc>
          <a:spcPct val="120000"/>
        </a:lnSpc>
        <a:spcBef>
          <a:spcPts val="375"/>
        </a:spcBef>
        <a:buSzPct val="125000"/>
        <a:buFont typeface="Arial" panose="020B0604020202020204" pitchFamily="34" charset="0"/>
        <a:buChar char="•"/>
        <a:defRPr sz="1400" kern="1200">
          <a:solidFill>
            <a:schemeClr val="tx1"/>
          </a:solidFill>
          <a:latin typeface="+mn-lt"/>
          <a:ea typeface="+mn-ea"/>
          <a:cs typeface="+mn-cs"/>
        </a:defRPr>
      </a:lvl3pPr>
      <a:lvl4pPr marL="1200120" indent="-171446" algn="l" defTabSz="685783"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12" indent="-171446" algn="l" defTabSz="685783"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03" indent="-171446" algn="l" defTabSz="685783"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6pPr>
      <a:lvl7pPr marL="2228795" indent="-171446" algn="l" defTabSz="685783"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7pPr>
      <a:lvl8pPr marL="2571686" indent="-171446" algn="l" defTabSz="685783"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8pPr>
      <a:lvl9pPr marL="2914577" indent="-171446" algn="l" defTabSz="685783"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4594861"/>
            <a:ext cx="9144000" cy="557213"/>
          </a:xfrm>
          <a:prstGeom prst="rect">
            <a:avLst/>
          </a:prstGeom>
        </p:spPr>
      </p:pic>
      <p:sp>
        <p:nvSpPr>
          <p:cNvPr id="2" name="Title Placeholder 1"/>
          <p:cNvSpPr>
            <a:spLocks noGrp="1"/>
          </p:cNvSpPr>
          <p:nvPr>
            <p:ph type="title"/>
          </p:nvPr>
        </p:nvSpPr>
        <p:spPr>
          <a:xfrm>
            <a:off x="1088686" y="603391"/>
            <a:ext cx="7202456" cy="786926"/>
          </a:xfrm>
          <a:prstGeom prst="rect">
            <a:avLst/>
          </a:prstGeom>
        </p:spPr>
        <p:txBody>
          <a:bodyPr vert="horz" lIns="68579" tIns="34289" rIns="68579" bIns="34289"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88686" y="1511799"/>
            <a:ext cx="7202456" cy="2587960"/>
          </a:xfrm>
          <a:prstGeom prst="rect">
            <a:avLst/>
          </a:prstGeom>
        </p:spPr>
        <p:txBody>
          <a:bodyPr vert="horz" lIns="68579" tIns="34289" rIns="68579" bIns="34289"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665605" y="247779"/>
            <a:ext cx="2625536" cy="231901"/>
          </a:xfrm>
          <a:prstGeom prst="rect">
            <a:avLst/>
          </a:prstGeom>
        </p:spPr>
        <p:txBody>
          <a:bodyPr vert="horz" lIns="68579" tIns="34289" rIns="68579" bIns="34289" rtlCol="0" anchor="ctr"/>
          <a:lstStyle>
            <a:lvl1pPr algn="r">
              <a:defRPr sz="800">
                <a:solidFill>
                  <a:schemeClr val="tx1">
                    <a:tint val="75000"/>
                  </a:schemeClr>
                </a:solidFill>
              </a:defRPr>
            </a:lvl1pPr>
          </a:lstStyle>
          <a:p>
            <a:pPr defTabSz="342892"/>
            <a:fld id="{48A87A34-81AB-432B-8DAE-1953F412C126}" type="datetimeFigureOut">
              <a:rPr lang="en-US" kern="1200" smtClean="0">
                <a:solidFill>
                  <a:prstClr val="black">
                    <a:tint val="75000"/>
                  </a:prstClr>
                </a:solidFill>
                <a:latin typeface="Gill Sans MT" panose="020B0502020104020203"/>
                <a:ea typeface="+mn-ea"/>
                <a:cs typeface="+mn-cs"/>
              </a:rPr>
              <a:pPr defTabSz="342892"/>
              <a:t>1/27/2017</a:t>
            </a:fld>
            <a:endParaRPr lang="en-US" kern="1200" dirty="0">
              <a:solidFill>
                <a:prstClr val="black">
                  <a:tint val="75000"/>
                </a:prstClr>
              </a:solidFill>
              <a:latin typeface="Gill Sans MT" panose="020B0502020104020203"/>
              <a:ea typeface="+mn-ea"/>
              <a:cs typeface="+mn-cs"/>
            </a:endParaRPr>
          </a:p>
        </p:txBody>
      </p:sp>
      <p:sp>
        <p:nvSpPr>
          <p:cNvPr id="5" name="Footer Placeholder 4"/>
          <p:cNvSpPr>
            <a:spLocks noGrp="1"/>
          </p:cNvSpPr>
          <p:nvPr>
            <p:ph type="ftr" sz="quarter" idx="3"/>
          </p:nvPr>
        </p:nvSpPr>
        <p:spPr>
          <a:xfrm>
            <a:off x="1088684" y="246982"/>
            <a:ext cx="4454127" cy="231901"/>
          </a:xfrm>
          <a:prstGeom prst="rect">
            <a:avLst/>
          </a:prstGeom>
        </p:spPr>
        <p:txBody>
          <a:bodyPr vert="horz" lIns="68579" tIns="34289" rIns="68579" bIns="34289" rtlCol="0" anchor="ctr"/>
          <a:lstStyle>
            <a:lvl1pPr algn="l">
              <a:defRPr sz="800">
                <a:solidFill>
                  <a:schemeClr val="tx1">
                    <a:tint val="75000"/>
                  </a:schemeClr>
                </a:solidFill>
              </a:defRPr>
            </a:lvl1pPr>
          </a:lstStyle>
          <a:p>
            <a:pPr defTabSz="342892"/>
            <a:endParaRPr lang="en-US" kern="1200" dirty="0">
              <a:solidFill>
                <a:prstClr val="black">
                  <a:tint val="75000"/>
                </a:prstClr>
              </a:solidFill>
              <a:latin typeface="Gill Sans MT" panose="020B0502020104020203"/>
              <a:ea typeface="+mn-ea"/>
              <a:cs typeface="+mn-cs"/>
            </a:endParaRPr>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68579" tIns="34289" rIns="68579" bIns="34289" rtlCol="0" anchor="t"/>
          <a:lstStyle>
            <a:lvl1pPr algn="r">
              <a:defRPr sz="2100">
                <a:solidFill>
                  <a:schemeClr val="accent1"/>
                </a:solidFill>
              </a:defRPr>
            </a:lvl1pPr>
          </a:lstStyle>
          <a:p>
            <a:pPr defTabSz="342892"/>
            <a:fld id="{6D22F896-40B5-4ADD-8801-0D06FADFA095}" type="slidenum">
              <a:rPr lang="en-US" kern="1200" smtClean="0">
                <a:solidFill>
                  <a:srgbClr val="B71E42"/>
                </a:solidFill>
                <a:latin typeface="Gill Sans MT" panose="020B0502020104020203"/>
                <a:ea typeface="+mn-ea"/>
                <a:cs typeface="+mn-cs"/>
              </a:rPr>
              <a:pPr defTabSz="342892"/>
              <a:t>‹#›</a:t>
            </a:fld>
            <a:endParaRPr lang="en-US" kern="1200" dirty="0">
              <a:solidFill>
                <a:srgbClr val="B71E42"/>
              </a:solidFill>
              <a:latin typeface="Gill Sans MT" panose="020B0502020104020203"/>
              <a:ea typeface="+mn-ea"/>
              <a:cs typeface="+mn-cs"/>
            </a:endParaRPr>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947395"/>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Lst>
  <p:txStyles>
    <p:titleStyle>
      <a:lvl1pPr algn="l" defTabSz="685783"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46" indent="-171446" algn="l" defTabSz="685783"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37"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2pPr>
      <a:lvl3pPr marL="857228"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20"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1100" kern="1200" cap="none" baseline="0">
          <a:solidFill>
            <a:schemeClr val="tx1"/>
          </a:solidFill>
          <a:effectLst/>
          <a:latin typeface="+mn-lt"/>
          <a:ea typeface="+mn-ea"/>
          <a:cs typeface="+mn-cs"/>
        </a:defRPr>
      </a:lvl4pPr>
      <a:lvl5pPr marL="1543012"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03"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795"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686"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577" indent="-171446" algn="l" defTabSz="685783"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3" tIns="91423" rIns="91423" bIns="91423" anchor="t" anchorCtr="0"/>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3" tIns="91423" rIns="91423" bIns="91423" anchor="t" anchorCtr="0"/>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3" tIns="91423" rIns="91423" bIns="91423" anchor="ctr" anchorCtr="0">
            <a:noAutofit/>
          </a:bodyPr>
          <a:lstStyle/>
          <a:p>
            <a:pPr algn="r"/>
            <a:fld id="{00000000-1234-1234-1234-123412341234}" type="slidenum">
              <a:rPr lang="en" sz="1000">
                <a:solidFill>
                  <a:srgbClr val="666666"/>
                </a:solidFill>
                <a:latin typeface="Proxima Nova"/>
                <a:ea typeface="Proxima Nova"/>
                <a:cs typeface="Proxima Nova"/>
                <a:sym typeface="Proxima Nova"/>
              </a:rPr>
              <a:pPr algn="r"/>
              <a:t>‹#›</a:t>
            </a:fld>
            <a:endParaRPr lang="en" sz="1000">
              <a:solidFill>
                <a:srgbClr val="666666"/>
              </a:solidFill>
              <a:latin typeface="Proxima Nova"/>
              <a:ea typeface="Proxima Nova"/>
              <a:cs typeface="Proxima Nova"/>
              <a:sym typeface="Proxima Nova"/>
            </a:endParaRPr>
          </a:p>
        </p:txBody>
      </p:sp>
    </p:spTree>
    <p:extLst>
      <p:ext uri="{BB962C8B-B14F-4D97-AF65-F5344CB8AC3E}">
        <p14:creationId xmlns:p14="http://schemas.microsoft.com/office/powerpoint/2010/main" val="353312537"/>
      </p:ext>
    </p:extLst>
  </p:cSld>
  <p:clrMap bg1="lt1" tx1="dk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3" tIns="91423" rIns="91423" bIns="91423"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3" tIns="91423" rIns="91423" bIns="91423"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3" tIns="91423" rIns="91423" bIns="91423" anchor="ctr" anchorCtr="0">
            <a:noAutofit/>
          </a:bodyPr>
          <a:lstStyle/>
          <a:p>
            <a:pPr algn="r"/>
            <a:fld id="{00000000-1234-1234-1234-123412341234}" type="slidenum">
              <a:rPr lang="en" sz="1000">
                <a:solidFill>
                  <a:srgbClr val="695D46"/>
                </a:solidFill>
                <a:latin typeface="Open Sans"/>
                <a:ea typeface="Open Sans"/>
                <a:cs typeface="Open Sans"/>
                <a:sym typeface="Open Sans"/>
              </a:rPr>
              <a:pPr algn="r"/>
              <a:t>‹#›</a:t>
            </a:fld>
            <a:endParaRPr lang="en" sz="1000">
              <a:solidFill>
                <a:srgbClr val="695D46"/>
              </a:solidFill>
              <a:latin typeface="Open Sans"/>
              <a:ea typeface="Open Sans"/>
              <a:cs typeface="Open Sans"/>
              <a:sym typeface="Open Sans"/>
            </a:endParaRPr>
          </a:p>
        </p:txBody>
      </p:sp>
    </p:spTree>
    <p:extLst>
      <p:ext uri="{BB962C8B-B14F-4D97-AF65-F5344CB8AC3E}">
        <p14:creationId xmlns:p14="http://schemas.microsoft.com/office/powerpoint/2010/main" val="402362829"/>
      </p:ext>
    </p:extLst>
  </p:cSld>
  <p:clrMap bg1="lt1" tx1="dk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292850"/>
            <a:ext cx="8520600" cy="801000"/>
          </a:xfrm>
          <a:prstGeom prst="rect">
            <a:avLst/>
          </a:prstGeom>
          <a:noFill/>
          <a:ln>
            <a:noFill/>
          </a:ln>
        </p:spPr>
        <p:txBody>
          <a:bodyPr lIns="91423" tIns="91423" rIns="91423" bIns="91423" anchor="t" anchorCtr="0"/>
          <a:lstStyle>
            <a:lvl1pPr lvl="0">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sz="4200" b="1">
                <a:solidFill>
                  <a:schemeClr val="accent1"/>
                </a:solidFill>
                <a:latin typeface="Amatic SC"/>
                <a:ea typeface="Amatic SC"/>
                <a:cs typeface="Amatic SC"/>
                <a:sym typeface="Amatic SC"/>
              </a:defRPr>
            </a:lvl9pPr>
          </a:lstStyle>
          <a:p>
            <a:endParaRPr/>
          </a:p>
        </p:txBody>
      </p:sp>
      <p:sp>
        <p:nvSpPr>
          <p:cNvPr id="7" name="Shape 7"/>
          <p:cNvSpPr txBox="1">
            <a:spLocks noGrp="1"/>
          </p:cNvSpPr>
          <p:nvPr>
            <p:ph type="body" idx="1"/>
          </p:nvPr>
        </p:nvSpPr>
        <p:spPr>
          <a:xfrm>
            <a:off x="311700" y="1228675"/>
            <a:ext cx="8520600" cy="3340200"/>
          </a:xfrm>
          <a:prstGeom prst="rect">
            <a:avLst/>
          </a:prstGeom>
          <a:noFill/>
          <a:ln>
            <a:noFill/>
          </a:ln>
        </p:spPr>
        <p:txBody>
          <a:bodyPr lIns="91423" tIns="91423" rIns="91423" bIns="91423" anchor="t" anchorCtr="0"/>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3" tIns="91423" rIns="91423" bIns="91423" anchor="ctr" anchorCtr="0">
            <a:noAutofit/>
          </a:bodyPr>
          <a:lstStyle/>
          <a:p>
            <a:pPr algn="r"/>
            <a:fld id="{00000000-1234-1234-1234-123412341234}" type="slidenum">
              <a:rPr lang="en" sz="1000">
                <a:solidFill>
                  <a:srgbClr val="212121"/>
                </a:solidFill>
                <a:latin typeface="Source Code Pro"/>
                <a:ea typeface="Source Code Pro"/>
                <a:cs typeface="Source Code Pro"/>
                <a:sym typeface="Source Code Pro"/>
              </a:rPr>
              <a:pPr algn="r"/>
              <a:t>‹#›</a:t>
            </a:fld>
            <a:endParaRPr lang="en" sz="1000">
              <a:solidFill>
                <a:srgbClr val="212121"/>
              </a:solidFill>
              <a:latin typeface="Source Code Pro"/>
              <a:ea typeface="Source Code Pro"/>
              <a:cs typeface="Source Code Pro"/>
              <a:sym typeface="Source Code Pro"/>
            </a:endParaRPr>
          </a:p>
        </p:txBody>
      </p:sp>
    </p:spTree>
    <p:extLst>
      <p:ext uri="{BB962C8B-B14F-4D97-AF65-F5344CB8AC3E}">
        <p14:creationId xmlns:p14="http://schemas.microsoft.com/office/powerpoint/2010/main" val="35844292"/>
      </p:ext>
    </p:extLst>
  </p:cSld>
  <p:clrMap bg1="lt1" tx1="dk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17" tIns="91417" rIns="91417" bIns="91417"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FFFFFF"/>
                </a:solidFill>
                <a:latin typeface="Roboto"/>
                <a:ea typeface="Roboto"/>
                <a:cs typeface="Roboto"/>
                <a:sym typeface="Roboto"/>
              </a:rPr>
              <a:pPr algn="r"/>
              <a:t>‹#›</a:t>
            </a:fld>
            <a:endParaRPr lang="en" sz="10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10727474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0" y="-6349"/>
            <a:ext cx="9144000" cy="5149850"/>
            <a:chOff x="0" y="-8466"/>
            <a:chExt cx="12192000" cy="6866467"/>
          </a:xfrm>
        </p:grpSpPr>
        <p:cxnSp>
          <p:nvCxnSpPr>
            <p:cNvPr id="7" name="Shape 7"/>
            <p:cNvCxnSpPr/>
            <p:nvPr/>
          </p:nvCxnSpPr>
          <p:spPr>
            <a:xfrm>
              <a:off x="9371011" y="0"/>
              <a:ext cx="1219199" cy="6858000"/>
            </a:xfrm>
            <a:prstGeom prst="straightConnector1">
              <a:avLst/>
            </a:prstGeom>
            <a:noFill/>
            <a:ln w="9525" cap="flat" cmpd="sng">
              <a:solidFill>
                <a:srgbClr val="BFBFBF"/>
              </a:solidFill>
              <a:prstDash val="solid"/>
              <a:round/>
              <a:headEnd type="none" w="med" len="med"/>
              <a:tailEnd type="none" w="med" len="med"/>
            </a:ln>
          </p:spPr>
        </p:cxnSp>
        <p:cxnSp>
          <p:nvCxnSpPr>
            <p:cNvPr id="8" name="Shape 8"/>
            <p:cNvCxnSpPr/>
            <p:nvPr/>
          </p:nvCxnSpPr>
          <p:spPr>
            <a:xfrm flipH="1">
              <a:off x="7425266" y="3681412"/>
              <a:ext cx="4763558" cy="3176586"/>
            </a:xfrm>
            <a:prstGeom prst="straightConnector1">
              <a:avLst/>
            </a:prstGeom>
            <a:noFill/>
            <a:ln w="9525" cap="flat" cmpd="sng">
              <a:solidFill>
                <a:srgbClr val="D8D8D8"/>
              </a:solidFill>
              <a:prstDash val="solid"/>
              <a:round/>
              <a:headEnd type="none" w="med" len="med"/>
              <a:tailEnd type="none" w="med" len="med"/>
            </a:ln>
          </p:spPr>
        </p:cxnSp>
        <p:sp>
          <p:nvSpPr>
            <p:cNvPr id="9" name="Shape 9"/>
            <p:cNvSpPr/>
            <p:nvPr/>
          </p:nvSpPr>
          <p:spPr>
            <a:xfrm>
              <a:off x="9181475" y="-8466"/>
              <a:ext cx="3007348" cy="6866467"/>
            </a:xfrm>
            <a:custGeom>
              <a:avLst/>
              <a:gdLst/>
              <a:ahLst/>
              <a:cxnLst/>
              <a:rect l="0" t="0" r="0" b="0"/>
              <a:pathLst>
                <a:path w="120000" h="120000" extrusionOk="0">
                  <a:moveTo>
                    <a:pt x="81621" y="0"/>
                  </a:moveTo>
                  <a:lnTo>
                    <a:pt x="120000" y="0"/>
                  </a:lnTo>
                  <a:lnTo>
                    <a:pt x="120000" y="119999"/>
                  </a:lnTo>
                  <a:lnTo>
                    <a:pt x="0" y="119999"/>
                  </a:lnTo>
                  <a:lnTo>
                    <a:pt x="81621" y="0"/>
                  </a:lnTo>
                  <a:close/>
                </a:path>
              </a:pathLst>
            </a:custGeom>
            <a:solidFill>
              <a:schemeClr val="accent1">
                <a:alpha val="29803"/>
              </a:schemeClr>
            </a:solidFill>
            <a:ln>
              <a:noFill/>
            </a:ln>
          </p:spPr>
        </p:sp>
        <p:sp>
          <p:nvSpPr>
            <p:cNvPr id="10" name="Shape 10"/>
            <p:cNvSpPr/>
            <p:nvPr/>
          </p:nvSpPr>
          <p:spPr>
            <a:xfrm>
              <a:off x="9603442" y="-8466"/>
              <a:ext cx="2588558" cy="6866467"/>
            </a:xfrm>
            <a:custGeom>
              <a:avLst/>
              <a:gdLst/>
              <a:ahLst/>
              <a:cxnLst/>
              <a:rect l="0" t="0" r="0" b="0"/>
              <a:pathLst>
                <a:path w="120000" h="120000" extrusionOk="0">
                  <a:moveTo>
                    <a:pt x="0" y="0"/>
                  </a:moveTo>
                  <a:lnTo>
                    <a:pt x="120000" y="0"/>
                  </a:lnTo>
                  <a:lnTo>
                    <a:pt x="120000" y="119999"/>
                  </a:lnTo>
                  <a:lnTo>
                    <a:pt x="56067" y="119999"/>
                  </a:lnTo>
                  <a:lnTo>
                    <a:pt x="0" y="0"/>
                  </a:lnTo>
                  <a:close/>
                </a:path>
              </a:pathLst>
            </a:custGeom>
            <a:solidFill>
              <a:schemeClr val="accent1">
                <a:alpha val="20000"/>
              </a:schemeClr>
            </a:solidFill>
            <a:ln>
              <a:noFill/>
            </a:ln>
          </p:spPr>
        </p:sp>
        <p:sp>
          <p:nvSpPr>
            <p:cNvPr id="11" name="Shape 11"/>
            <p:cNvSpPr/>
            <p:nvPr/>
          </p:nvSpPr>
          <p:spPr>
            <a:xfrm>
              <a:off x="8932332" y="3048000"/>
              <a:ext cx="3259667" cy="3809999"/>
            </a:xfrm>
            <a:prstGeom prst="triangle">
              <a:avLst>
                <a:gd name="adj" fmla="val 100000"/>
              </a:avLst>
            </a:prstGeom>
            <a:solidFill>
              <a:schemeClr val="accent2">
                <a:alpha val="71764"/>
              </a:schemeClr>
            </a:solidFill>
            <a:ln>
              <a:noFill/>
            </a:ln>
          </p:spPr>
          <p:txBody>
            <a:bodyPr lIns="91425" tIns="91425" rIns="91425" bIns="91425" anchor="ctr" anchorCtr="0">
              <a:noAutofit/>
            </a:bodyPr>
            <a:lstStyle/>
            <a:p>
              <a:endParaRPr sz="1100"/>
            </a:p>
          </p:txBody>
        </p:sp>
        <p:sp>
          <p:nvSpPr>
            <p:cNvPr id="12" name="Shape 12"/>
            <p:cNvSpPr/>
            <p:nvPr/>
          </p:nvSpPr>
          <p:spPr>
            <a:xfrm>
              <a:off x="9334500" y="-8466"/>
              <a:ext cx="2854326" cy="6866467"/>
            </a:xfrm>
            <a:custGeom>
              <a:avLst/>
              <a:gdLst/>
              <a:ahLst/>
              <a:cxnLst/>
              <a:rect l="0" t="0" r="0" b="0"/>
              <a:pathLst>
                <a:path w="120000" h="120000" extrusionOk="0">
                  <a:moveTo>
                    <a:pt x="0" y="0"/>
                  </a:moveTo>
                  <a:lnTo>
                    <a:pt x="120000" y="0"/>
                  </a:lnTo>
                  <a:lnTo>
                    <a:pt x="120000" y="119999"/>
                  </a:lnTo>
                  <a:lnTo>
                    <a:pt x="103873" y="119999"/>
                  </a:lnTo>
                  <a:lnTo>
                    <a:pt x="0" y="0"/>
                  </a:lnTo>
                  <a:close/>
                </a:path>
              </a:pathLst>
            </a:custGeom>
            <a:solidFill>
              <a:srgbClr val="3F7818">
                <a:alpha val="69803"/>
              </a:srgbClr>
            </a:solidFill>
            <a:ln>
              <a:noFill/>
            </a:ln>
          </p:spPr>
        </p:sp>
        <p:sp>
          <p:nvSpPr>
            <p:cNvPr id="13" name="Shape 13"/>
            <p:cNvSpPr/>
            <p:nvPr/>
          </p:nvSpPr>
          <p:spPr>
            <a:xfrm>
              <a:off x="10898729" y="-8466"/>
              <a:ext cx="1290093" cy="6866467"/>
            </a:xfrm>
            <a:custGeom>
              <a:avLst/>
              <a:gdLst/>
              <a:ahLst/>
              <a:cxnLst/>
              <a:rect l="0" t="0" r="0" b="0"/>
              <a:pathLst>
                <a:path w="120000" h="120000" extrusionOk="0">
                  <a:moveTo>
                    <a:pt x="94852" y="0"/>
                  </a:moveTo>
                  <a:lnTo>
                    <a:pt x="120000" y="0"/>
                  </a:lnTo>
                  <a:lnTo>
                    <a:pt x="120000" y="120000"/>
                  </a:lnTo>
                  <a:lnTo>
                    <a:pt x="0" y="120000"/>
                  </a:lnTo>
                  <a:lnTo>
                    <a:pt x="94852" y="0"/>
                  </a:lnTo>
                  <a:close/>
                </a:path>
              </a:pathLst>
            </a:custGeom>
            <a:solidFill>
              <a:srgbClr val="BFE471">
                <a:alpha val="69803"/>
              </a:srgbClr>
            </a:solidFill>
            <a:ln>
              <a:noFill/>
            </a:ln>
          </p:spPr>
        </p:sp>
        <p:sp>
          <p:nvSpPr>
            <p:cNvPr id="14" name="Shape 14"/>
            <p:cNvSpPr/>
            <p:nvPr/>
          </p:nvSpPr>
          <p:spPr>
            <a:xfrm>
              <a:off x="10938999" y="-8466"/>
              <a:ext cx="1249825" cy="6866467"/>
            </a:xfrm>
            <a:custGeom>
              <a:avLst/>
              <a:gdLst/>
              <a:ahLst/>
              <a:cxnLst/>
              <a:rect l="0" t="0" r="0" b="0"/>
              <a:pathLst>
                <a:path w="120000" h="120000" extrusionOk="0">
                  <a:moveTo>
                    <a:pt x="0" y="0"/>
                  </a:moveTo>
                  <a:lnTo>
                    <a:pt x="120000" y="0"/>
                  </a:lnTo>
                  <a:lnTo>
                    <a:pt x="120000" y="120000"/>
                  </a:lnTo>
                  <a:lnTo>
                    <a:pt x="106515" y="120000"/>
                  </a:lnTo>
                  <a:lnTo>
                    <a:pt x="0" y="0"/>
                  </a:lnTo>
                  <a:close/>
                </a:path>
              </a:pathLst>
            </a:custGeom>
            <a:solidFill>
              <a:schemeClr val="accent1">
                <a:alpha val="64705"/>
              </a:schemeClr>
            </a:solidFill>
            <a:ln>
              <a:noFill/>
            </a:ln>
          </p:spPr>
        </p:sp>
        <p:sp>
          <p:nvSpPr>
            <p:cNvPr id="15" name="Shape 15"/>
            <p:cNvSpPr/>
            <p:nvPr/>
          </p:nvSpPr>
          <p:spPr>
            <a:xfrm>
              <a:off x="10371665" y="3589867"/>
              <a:ext cx="1817159" cy="3268132"/>
            </a:xfrm>
            <a:prstGeom prst="triangle">
              <a:avLst>
                <a:gd name="adj" fmla="val 100000"/>
              </a:avLst>
            </a:prstGeom>
            <a:solidFill>
              <a:schemeClr val="accent1">
                <a:alpha val="80000"/>
              </a:schemeClr>
            </a:solidFill>
            <a:ln>
              <a:noFill/>
            </a:ln>
          </p:spPr>
          <p:txBody>
            <a:bodyPr lIns="91425" tIns="91425" rIns="91425" bIns="91425" anchor="ctr" anchorCtr="0">
              <a:noAutofit/>
            </a:bodyPr>
            <a:lstStyle/>
            <a:p>
              <a:endParaRPr sz="1100"/>
            </a:p>
          </p:txBody>
        </p:sp>
        <p:sp>
          <p:nvSpPr>
            <p:cNvPr id="16" name="Shape 16"/>
            <p:cNvSpPr/>
            <p:nvPr/>
          </p:nvSpPr>
          <p:spPr>
            <a:xfrm>
              <a:off x="0" y="4013200"/>
              <a:ext cx="448732" cy="2844800"/>
            </a:xfrm>
            <a:prstGeom prst="triangle">
              <a:avLst>
                <a:gd name="adj" fmla="val 0"/>
              </a:avLst>
            </a:prstGeom>
            <a:solidFill>
              <a:schemeClr val="accent1">
                <a:alpha val="84705"/>
              </a:schemeClr>
            </a:solidFill>
            <a:ln>
              <a:noFill/>
            </a:ln>
          </p:spPr>
          <p:txBody>
            <a:bodyPr lIns="91425" tIns="91425" rIns="91425" bIns="91425" anchor="ctr" anchorCtr="0">
              <a:noAutofit/>
            </a:bodyPr>
            <a:lstStyle/>
            <a:p>
              <a:endParaRPr sz="1100"/>
            </a:p>
          </p:txBody>
        </p:sp>
      </p:grpSp>
      <p:sp>
        <p:nvSpPr>
          <p:cNvPr id="17" name="Shape 17"/>
          <p:cNvSpPr txBox="1">
            <a:spLocks noGrp="1"/>
          </p:cNvSpPr>
          <p:nvPr>
            <p:ph type="title"/>
          </p:nvPr>
        </p:nvSpPr>
        <p:spPr>
          <a:xfrm>
            <a:off x="508000" y="457200"/>
            <a:ext cx="6447501" cy="990600"/>
          </a:xfrm>
          <a:prstGeom prst="rect">
            <a:avLst/>
          </a:prstGeom>
          <a:noFill/>
          <a:ln>
            <a:noFill/>
          </a:ln>
        </p:spPr>
        <p:txBody>
          <a:bodyPr lIns="68569" tIns="68569" rIns="68569" bIns="68569" anchor="t" anchorCtr="0"/>
          <a:lstStyle>
            <a:lvl1pPr marL="0" marR="0" lvl="0" indent="0" algn="l" rtl="0">
              <a:spcBef>
                <a:spcPts val="0"/>
              </a:spcBef>
              <a:buClr>
                <a:schemeClr val="accent1"/>
              </a:buClr>
              <a:buFont typeface="Trebuchet MS"/>
              <a:buNone/>
              <a:defRPr sz="3600" b="0" i="0" u="none" strike="noStrike" cap="none">
                <a:solidFill>
                  <a:schemeClr val="accent1"/>
                </a:solidFill>
                <a:latin typeface="Trebuchet MS"/>
                <a:ea typeface="Trebuchet MS"/>
                <a:cs typeface="Trebuchet MS"/>
                <a:sym typeface="Trebuchet MS"/>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8" name="Shape 18"/>
          <p:cNvSpPr txBox="1">
            <a:spLocks noGrp="1"/>
          </p:cNvSpPr>
          <p:nvPr>
            <p:ph type="body" idx="1"/>
          </p:nvPr>
        </p:nvSpPr>
        <p:spPr>
          <a:xfrm>
            <a:off x="508000" y="1620442"/>
            <a:ext cx="6447501" cy="2910580"/>
          </a:xfrm>
          <a:prstGeom prst="rect">
            <a:avLst/>
          </a:prstGeom>
          <a:noFill/>
          <a:ln>
            <a:noFill/>
          </a:ln>
        </p:spPr>
        <p:txBody>
          <a:bodyPr lIns="68569" tIns="68569" rIns="68569" bIns="68569" anchor="t" anchorCtr="0"/>
          <a:lstStyle>
            <a:lvl1pPr marL="342900" marR="0" lvl="0" indent="-251459" algn="l" rtl="0">
              <a:spcBef>
                <a:spcPts val="1000"/>
              </a:spcBef>
              <a:spcAft>
                <a:spcPts val="0"/>
              </a:spcAft>
              <a:buClr>
                <a:schemeClr val="accent1"/>
              </a:buClr>
              <a:buSzPct val="79999"/>
              <a:buFont typeface="Noto Sans Symbols"/>
              <a:buChar char="▶"/>
              <a:defRPr sz="1800" b="0" i="0" u="none" strike="noStrike" cap="none">
                <a:solidFill>
                  <a:srgbClr val="3F3F3F"/>
                </a:solidFill>
                <a:latin typeface="Trebuchet MS"/>
                <a:ea typeface="Trebuchet MS"/>
                <a:cs typeface="Trebuchet MS"/>
                <a:sym typeface="Trebuchet MS"/>
              </a:defRPr>
            </a:lvl1pPr>
            <a:lvl2pPr marL="742950" marR="0" lvl="1" indent="-204469" algn="l" rtl="0">
              <a:spcBef>
                <a:spcPts val="1000"/>
              </a:spcBef>
              <a:spcAft>
                <a:spcPts val="0"/>
              </a:spcAft>
              <a:buClr>
                <a:schemeClr val="accent1"/>
              </a:buClr>
              <a:buSzPct val="80000"/>
              <a:buFont typeface="Noto Sans Symbols"/>
              <a:buChar char="▶"/>
              <a:defRPr sz="1600" b="0" i="0" u="none" strike="noStrike" cap="none">
                <a:solidFill>
                  <a:srgbClr val="3F3F3F"/>
                </a:solidFill>
                <a:latin typeface="Trebuchet MS"/>
                <a:ea typeface="Trebuchet MS"/>
                <a:cs typeface="Trebuchet MS"/>
                <a:sym typeface="Trebuchet MS"/>
              </a:defRPr>
            </a:lvl2pPr>
            <a:lvl3pPr marL="1143000" marR="0" lvl="2" indent="-157480" algn="l" rtl="0">
              <a:spcBef>
                <a:spcPts val="1000"/>
              </a:spcBef>
              <a:spcAft>
                <a:spcPts val="0"/>
              </a:spcAft>
              <a:buClr>
                <a:schemeClr val="accent1"/>
              </a:buClr>
              <a:buSzPct val="80000"/>
              <a:buFont typeface="Noto Sans Symbols"/>
              <a:buChar char="▶"/>
              <a:defRPr sz="1400" b="0" i="0" u="none" strike="noStrike" cap="none">
                <a:solidFill>
                  <a:srgbClr val="3F3F3F"/>
                </a:solidFill>
                <a:latin typeface="Trebuchet MS"/>
                <a:ea typeface="Trebuchet MS"/>
                <a:cs typeface="Trebuchet MS"/>
                <a:sym typeface="Trebuchet MS"/>
              </a:defRPr>
            </a:lvl3pPr>
            <a:lvl4pPr marL="1600200" marR="0" lvl="3" indent="-167639"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4pPr>
            <a:lvl5pPr marL="2057400" marR="0" lvl="4" indent="-167639"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5pPr>
            <a:lvl6pPr marL="2514600" marR="0" lvl="5" indent="-167639"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6pPr>
            <a:lvl7pPr marL="2971800" marR="0" lvl="6" indent="-167639"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7pPr>
            <a:lvl8pPr marL="3429000" marR="0" lvl="7" indent="-167640"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8pPr>
            <a:lvl9pPr marL="3886200" marR="0" lvl="8" indent="-167640" algn="l" rtl="0">
              <a:spcBef>
                <a:spcPts val="1000"/>
              </a:spcBef>
              <a:spcAft>
                <a:spcPts val="0"/>
              </a:spcAft>
              <a:buClr>
                <a:schemeClr val="accent1"/>
              </a:buClr>
              <a:buSzPct val="8000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9" name="Shape 19"/>
          <p:cNvSpPr txBox="1">
            <a:spLocks noGrp="1"/>
          </p:cNvSpPr>
          <p:nvPr>
            <p:ph type="dt" idx="10"/>
          </p:nvPr>
        </p:nvSpPr>
        <p:spPr>
          <a:xfrm>
            <a:off x="5403849" y="4531022"/>
            <a:ext cx="683954" cy="273844"/>
          </a:xfrm>
          <a:prstGeom prst="rect">
            <a:avLst/>
          </a:prstGeom>
          <a:noFill/>
          <a:ln>
            <a:noFill/>
          </a:ln>
        </p:spPr>
        <p:txBody>
          <a:bodyPr lIns="68569" tIns="68569" rIns="68569" bIns="68569" anchor="ctr" anchorCtr="0"/>
          <a:lstStyle>
            <a:lvl1pPr marL="0" marR="0" lvl="0" indent="0" algn="r"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20" name="Shape 20"/>
          <p:cNvSpPr txBox="1">
            <a:spLocks noGrp="1"/>
          </p:cNvSpPr>
          <p:nvPr>
            <p:ph type="ftr" idx="11"/>
          </p:nvPr>
        </p:nvSpPr>
        <p:spPr>
          <a:xfrm>
            <a:off x="508000" y="4531022"/>
            <a:ext cx="4723209" cy="273844"/>
          </a:xfrm>
          <a:prstGeom prst="rect">
            <a:avLst/>
          </a:prstGeom>
          <a:noFill/>
          <a:ln>
            <a:noFill/>
          </a:ln>
        </p:spPr>
        <p:txBody>
          <a:bodyPr lIns="68569" tIns="68569" rIns="68569" bIns="68569" anchor="ctr" anchorCtr="0"/>
          <a:lstStyle>
            <a:lvl1pPr marL="0" marR="0" lvl="0" indent="0" algn="l" rtl="0">
              <a:spcBef>
                <a:spcPts val="0"/>
              </a:spcBef>
              <a:buNone/>
              <a:defRPr sz="700" b="0" i="0" u="none" strike="noStrike" cap="none">
                <a:solidFill>
                  <a:srgbClr val="888888"/>
                </a:solidFill>
                <a:latin typeface="Trebuchet MS"/>
                <a:ea typeface="Trebuchet MS"/>
                <a:cs typeface="Trebuchet MS"/>
                <a:sym typeface="Trebuchet MS"/>
              </a:defRPr>
            </a:lvl1pPr>
            <a:lvl2pPr marL="342900" marR="0" lvl="1" indent="0" algn="l" rtl="0">
              <a:spcBef>
                <a:spcPts val="0"/>
              </a:spcBef>
              <a:buNone/>
              <a:defRPr sz="1400" b="0" i="0" u="none" strike="noStrike" cap="none">
                <a:solidFill>
                  <a:schemeClr val="dk1"/>
                </a:solidFill>
                <a:latin typeface="Trebuchet MS"/>
                <a:ea typeface="Trebuchet MS"/>
                <a:cs typeface="Trebuchet MS"/>
                <a:sym typeface="Trebuchet MS"/>
              </a:defRPr>
            </a:lvl2pPr>
            <a:lvl3pPr marL="685800" marR="0" lvl="2" indent="0" algn="l" rtl="0">
              <a:spcBef>
                <a:spcPts val="0"/>
              </a:spcBef>
              <a:buNone/>
              <a:defRPr sz="1400" b="0" i="0" u="none" strike="noStrike" cap="none">
                <a:solidFill>
                  <a:schemeClr val="dk1"/>
                </a:solidFill>
                <a:latin typeface="Trebuchet MS"/>
                <a:ea typeface="Trebuchet MS"/>
                <a:cs typeface="Trebuchet MS"/>
                <a:sym typeface="Trebuchet MS"/>
              </a:defRPr>
            </a:lvl3pPr>
            <a:lvl4pPr marL="1028700" marR="0" lvl="3" indent="0" algn="l" rtl="0">
              <a:spcBef>
                <a:spcPts val="0"/>
              </a:spcBef>
              <a:buNone/>
              <a:defRPr sz="1400" b="0" i="0" u="none" strike="noStrike" cap="none">
                <a:solidFill>
                  <a:schemeClr val="dk1"/>
                </a:solidFill>
                <a:latin typeface="Trebuchet MS"/>
                <a:ea typeface="Trebuchet MS"/>
                <a:cs typeface="Trebuchet MS"/>
                <a:sym typeface="Trebuchet MS"/>
              </a:defRPr>
            </a:lvl4pPr>
            <a:lvl5pPr marL="1371600" marR="0" lvl="4" indent="0" algn="l" rtl="0">
              <a:spcBef>
                <a:spcPts val="0"/>
              </a:spcBef>
              <a:buNone/>
              <a:defRPr sz="1400" b="0" i="0" u="none" strike="noStrike" cap="none">
                <a:solidFill>
                  <a:schemeClr val="dk1"/>
                </a:solidFill>
                <a:latin typeface="Trebuchet MS"/>
                <a:ea typeface="Trebuchet MS"/>
                <a:cs typeface="Trebuchet MS"/>
                <a:sym typeface="Trebuchet MS"/>
              </a:defRPr>
            </a:lvl5pPr>
            <a:lvl6pPr marL="1714500" marR="0" lvl="5" indent="0" algn="l" rtl="0">
              <a:spcBef>
                <a:spcPts val="0"/>
              </a:spcBef>
              <a:buNone/>
              <a:defRPr sz="1400" b="0" i="0" u="none" strike="noStrike" cap="none">
                <a:solidFill>
                  <a:schemeClr val="dk1"/>
                </a:solidFill>
                <a:latin typeface="Trebuchet MS"/>
                <a:ea typeface="Trebuchet MS"/>
                <a:cs typeface="Trebuchet MS"/>
                <a:sym typeface="Trebuchet MS"/>
              </a:defRPr>
            </a:lvl6pPr>
            <a:lvl7pPr marL="2057400" marR="0" lvl="6" indent="0" algn="l" rtl="0">
              <a:spcBef>
                <a:spcPts val="0"/>
              </a:spcBef>
              <a:buNone/>
              <a:defRPr sz="1400" b="0" i="0" u="none" strike="noStrike" cap="none">
                <a:solidFill>
                  <a:schemeClr val="dk1"/>
                </a:solidFill>
                <a:latin typeface="Trebuchet MS"/>
                <a:ea typeface="Trebuchet MS"/>
                <a:cs typeface="Trebuchet MS"/>
                <a:sym typeface="Trebuchet MS"/>
              </a:defRPr>
            </a:lvl7pPr>
            <a:lvl8pPr marL="2400300" marR="0" lvl="7" indent="0" algn="l" rtl="0">
              <a:spcBef>
                <a:spcPts val="0"/>
              </a:spcBef>
              <a:buNone/>
              <a:defRPr sz="1400" b="0" i="0" u="none" strike="noStrike" cap="none">
                <a:solidFill>
                  <a:schemeClr val="dk1"/>
                </a:solidFill>
                <a:latin typeface="Trebuchet MS"/>
                <a:ea typeface="Trebuchet MS"/>
                <a:cs typeface="Trebuchet MS"/>
                <a:sym typeface="Trebuchet MS"/>
              </a:defRPr>
            </a:lvl8pPr>
            <a:lvl9pPr marL="2743200" marR="0" lvl="8" indent="0" algn="l" rtl="0">
              <a:spcBef>
                <a:spcPts val="0"/>
              </a:spcBef>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21" name="Shape 21"/>
          <p:cNvSpPr txBox="1">
            <a:spLocks noGrp="1"/>
          </p:cNvSpPr>
          <p:nvPr>
            <p:ph type="sldNum" idx="12"/>
          </p:nvPr>
        </p:nvSpPr>
        <p:spPr>
          <a:xfrm>
            <a:off x="6442998" y="4531022"/>
            <a:ext cx="512504" cy="273844"/>
          </a:xfrm>
          <a:prstGeom prst="rect">
            <a:avLst/>
          </a:prstGeom>
          <a:noFill/>
          <a:ln>
            <a:noFill/>
          </a:ln>
        </p:spPr>
        <p:txBody>
          <a:bodyPr lIns="68569" tIns="34275" rIns="68569" bIns="34275" anchor="ctr" anchorCtr="0">
            <a:noAutofit/>
          </a:bodyPr>
          <a:lstStyle/>
          <a:p>
            <a:pPr algn="r">
              <a:buSzPct val="25000"/>
            </a:pPr>
            <a:fld id="{00000000-1234-1234-1234-123412341234}" type="slidenum">
              <a:rPr lang="en-US" sz="700" smtClean="0">
                <a:solidFill>
                  <a:srgbClr val="90C226"/>
                </a:solidFill>
                <a:latin typeface="Trebuchet MS"/>
                <a:ea typeface="Trebuchet MS"/>
                <a:cs typeface="Trebuchet MS"/>
                <a:sym typeface="Trebuchet MS"/>
              </a:rPr>
              <a:pPr algn="r">
                <a:buSzPct val="25000"/>
              </a:pPr>
              <a:t>‹#›</a:t>
            </a:fld>
            <a:endParaRPr lang="en-US" sz="700">
              <a:solidFill>
                <a:srgbClr val="90C226"/>
              </a:solidFill>
              <a:latin typeface="Trebuchet MS"/>
              <a:ea typeface="Trebuchet MS"/>
              <a:cs typeface="Trebuchet MS"/>
              <a:sym typeface="Trebuchet MS"/>
            </a:endParaRPr>
          </a:p>
        </p:txBody>
      </p:sp>
    </p:spTree>
    <p:extLst>
      <p:ext uri="{BB962C8B-B14F-4D97-AF65-F5344CB8AC3E}">
        <p14:creationId xmlns:p14="http://schemas.microsoft.com/office/powerpoint/2010/main" val="2332395229"/>
      </p:ext>
    </p:extLst>
  </p:cSld>
  <p:clrMap bg1="lt1" tx1="dk1" bg2="dk2" tx2="lt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 id="2147483958" r:id="rId12"/>
    <p:sldLayoutId id="2147483959" r:id="rId13"/>
    <p:sldLayoutId id="2147483960" r:id="rId14"/>
    <p:sldLayoutId id="2147483961" r:id="rId15"/>
    <p:sldLayoutId id="214748396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100"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 sz="1000">
                <a:solidFill>
                  <a:srgbClr val="FFFFFF"/>
                </a:solidFill>
                <a:latin typeface="Roboto"/>
                <a:ea typeface="Roboto"/>
                <a:cs typeface="Roboto"/>
                <a:sym typeface="Roboto"/>
              </a:rPr>
              <a:pPr algn="r"/>
              <a:t>‹#›</a:t>
            </a:fld>
            <a:endParaRPr lang="en" sz="10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309551776"/>
      </p:ext>
    </p:extLst>
  </p:cSld>
  <p:clrMap bg1="lt1" tx1="dk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Proxima Nova"/>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defRPr>
                <a:solidFill>
                  <a:schemeClr val="dk2"/>
                </a:solidFill>
                <a:latin typeface="Proxima Nova"/>
                <a:ea typeface="Proxima Nova"/>
                <a:cs typeface="Proxima Nova"/>
                <a:sym typeface="Proxima Nova"/>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 sz="1000">
                <a:solidFill>
                  <a:srgbClr val="666666"/>
                </a:solidFill>
                <a:latin typeface="Proxima Nova"/>
                <a:ea typeface="Proxima Nova"/>
                <a:cs typeface="Proxima Nova"/>
                <a:sym typeface="Proxima Nova"/>
              </a:rPr>
              <a:pPr algn="r"/>
              <a:t>‹#›</a:t>
            </a:fld>
            <a:endParaRPr lang="en" sz="1000">
              <a:solidFill>
                <a:srgbClr val="666666"/>
              </a:solidFill>
              <a:latin typeface="Proxima Nova"/>
              <a:ea typeface="Proxima Nova"/>
              <a:cs typeface="Proxima Nova"/>
              <a:sym typeface="Proxima Nova"/>
            </a:endParaRPr>
          </a:p>
        </p:txBody>
      </p:sp>
    </p:spTree>
    <p:extLst>
      <p:ext uri="{BB962C8B-B14F-4D97-AF65-F5344CB8AC3E}">
        <p14:creationId xmlns:p14="http://schemas.microsoft.com/office/powerpoint/2010/main" val="2760865169"/>
      </p:ext>
    </p:extLst>
  </p:cSld>
  <p:clrMap bg1="lt1" tx1="dk1" bg2="dk2" tx2="lt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 sz="1000">
                <a:solidFill>
                  <a:srgbClr val="CACACA"/>
                </a:solidFill>
                <a:latin typeface="Average"/>
                <a:ea typeface="Average"/>
                <a:cs typeface="Average"/>
                <a:sym typeface="Average"/>
              </a:rPr>
              <a:pPr algn="r"/>
              <a:t>‹#›</a:t>
            </a:fld>
            <a:endParaRPr lang="en" sz="1000">
              <a:solidFill>
                <a:srgbClr val="CACACA"/>
              </a:solidFill>
              <a:latin typeface="Average"/>
              <a:ea typeface="Average"/>
              <a:cs typeface="Average"/>
              <a:sym typeface="Average"/>
            </a:endParaRPr>
          </a:p>
        </p:txBody>
      </p:sp>
    </p:spTree>
    <p:extLst>
      <p:ext uri="{BB962C8B-B14F-4D97-AF65-F5344CB8AC3E}">
        <p14:creationId xmlns:p14="http://schemas.microsoft.com/office/powerpoint/2010/main" val="1611607076"/>
      </p:ext>
    </p:extLst>
  </p:cSld>
  <p:clrMap bg1="lt1" tx1="dk1" bg2="dk2" tx2="lt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pPr defTabSz="685800"/>
            <a:fld id="{5371690B-36EB-4BC5-8FA0-73C3C9B4A11A}" type="datetimeFigureOut">
              <a:rPr lang="en-US" kern="1200" smtClean="0">
                <a:solidFill>
                  <a:prstClr val="black">
                    <a:tint val="75000"/>
                  </a:prstClr>
                </a:solidFill>
                <a:latin typeface="Calibri" panose="020F0502020204030204"/>
                <a:ea typeface="+mn-ea"/>
                <a:cs typeface="+mn-cs"/>
              </a:rPr>
              <a:pPr defTabSz="685800"/>
              <a:t>1/27/2017</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pPr defTabSz="685800"/>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pPr defTabSz="685800"/>
            <a:fld id="{D1C9CAF2-653F-44DC-9733-2D3D170E10D6}" type="slidenum">
              <a:rPr lang="en-US" kern="1200" smtClean="0">
                <a:solidFill>
                  <a:prstClr val="black">
                    <a:tint val="75000"/>
                  </a:prstClr>
                </a:solidFill>
                <a:latin typeface="Calibri" panose="020F0502020204030204"/>
                <a:ea typeface="+mn-ea"/>
                <a:cs typeface="+mn-cs"/>
              </a:rPr>
              <a:pPr defTabSz="685800"/>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613526446"/>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4" y="457200"/>
            <a:ext cx="7429499" cy="1428750"/>
          </a:xfrm>
          <a:prstGeom prst="rect">
            <a:avLst/>
          </a:prstGeom>
        </p:spPr>
        <p:txBody>
          <a:bodyPr vert="horz" lIns="68574" tIns="34289" rIns="68574" bIns="3428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4" y="2000254"/>
            <a:ext cx="7429499" cy="2343151"/>
          </a:xfrm>
          <a:prstGeom prst="rect">
            <a:avLst/>
          </a:prstGeom>
        </p:spPr>
        <p:txBody>
          <a:bodyPr vert="horz" lIns="68574" tIns="34289" rIns="68574" bIns="34289"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68574" tIns="34289" rIns="68574" bIns="34289" rtlCol="0" anchor="ctr"/>
          <a:lstStyle>
            <a:lvl1pPr algn="r">
              <a:defRPr sz="700" b="1" i="0">
                <a:solidFill>
                  <a:schemeClr val="tx1">
                    <a:lumMod val="75000"/>
                  </a:schemeClr>
                </a:solidFill>
                <a:effectLst>
                  <a:outerShdw blurRad="50800" dist="38100" dir="2700000" algn="tl" rotWithShape="0">
                    <a:srgbClr val="000000">
                      <a:alpha val="43000"/>
                    </a:srgbClr>
                  </a:outerShdw>
                </a:effectLst>
                <a:latin typeface="+mn-lt"/>
              </a:defRPr>
            </a:lvl1pPr>
          </a:lstStyle>
          <a:p>
            <a:pPr defTabSz="342866"/>
            <a:fld id="{B61BEF0D-F0BB-DE4B-95CE-6DB70DBA9567}" type="datetimeFigureOut">
              <a:rPr lang="en-US" kern="1200" smtClean="0">
                <a:solidFill>
                  <a:prstClr val="white">
                    <a:lumMod val="75000"/>
                  </a:prstClr>
                </a:solidFill>
                <a:ea typeface="+mn-ea"/>
                <a:cs typeface="+mn-cs"/>
              </a:rPr>
              <a:pPr defTabSz="342866"/>
              <a:t>1/27/2017</a:t>
            </a:fld>
            <a:endParaRPr lang="en-US" kern="1200" dirty="0">
              <a:solidFill>
                <a:prstClr val="white">
                  <a:lumMod val="75000"/>
                </a:prstClr>
              </a:solidFill>
              <a:ea typeface="+mn-ea"/>
              <a:cs typeface="+mn-cs"/>
            </a:endParaRPr>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68574" tIns="34289" rIns="68574" bIns="34289" rtlCol="0" anchor="ctr"/>
          <a:lstStyle>
            <a:lvl1pPr algn="l">
              <a:defRPr sz="700" b="1" i="0">
                <a:solidFill>
                  <a:schemeClr val="tx1">
                    <a:lumMod val="75000"/>
                  </a:schemeClr>
                </a:solidFill>
                <a:effectLst>
                  <a:outerShdw blurRad="50800" dist="38100" dir="2700000" algn="tl" rotWithShape="0">
                    <a:srgbClr val="000000">
                      <a:alpha val="43000"/>
                    </a:srgbClr>
                  </a:outerShdw>
                </a:effectLst>
                <a:latin typeface="+mn-lt"/>
              </a:defRPr>
            </a:lvl1pPr>
          </a:lstStyle>
          <a:p>
            <a:pPr defTabSz="342866"/>
            <a:endParaRPr lang="en-US" kern="1200" dirty="0">
              <a:solidFill>
                <a:prstClr val="white">
                  <a:lumMod val="75000"/>
                </a:prstClr>
              </a:solidFill>
              <a:ea typeface="+mn-ea"/>
              <a:cs typeface="+mn-cs"/>
            </a:endParaRPr>
          </a:p>
        </p:txBody>
      </p:sp>
      <p:sp>
        <p:nvSpPr>
          <p:cNvPr id="6" name="Slide Number Placeholder 5"/>
          <p:cNvSpPr>
            <a:spLocks noGrp="1"/>
          </p:cNvSpPr>
          <p:nvPr>
            <p:ph type="sldNum" sz="quarter" idx="4"/>
          </p:nvPr>
        </p:nvSpPr>
        <p:spPr>
          <a:xfrm>
            <a:off x="7885514" y="4412457"/>
            <a:ext cx="413375" cy="273844"/>
          </a:xfrm>
          <a:prstGeom prst="rect">
            <a:avLst/>
          </a:prstGeom>
        </p:spPr>
        <p:txBody>
          <a:bodyPr vert="horz" lIns="68574" tIns="34289" rIns="68574" bIns="34289" rtlCol="0" anchor="ctr"/>
          <a:lstStyle>
            <a:lvl1pPr algn="r">
              <a:defRPr sz="700" b="1" i="0">
                <a:solidFill>
                  <a:schemeClr val="tx1">
                    <a:lumMod val="75000"/>
                  </a:schemeClr>
                </a:solidFill>
                <a:effectLst>
                  <a:outerShdw blurRad="50800" dist="38100" dir="2700000" algn="tl" rotWithShape="0">
                    <a:srgbClr val="000000">
                      <a:alpha val="43000"/>
                    </a:srgbClr>
                  </a:outerShdw>
                </a:effectLst>
                <a:latin typeface="+mn-lt"/>
              </a:defRPr>
            </a:lvl1pPr>
          </a:lstStyle>
          <a:p>
            <a:pPr defTabSz="342866"/>
            <a:fld id="{D57F1E4F-1CFF-5643-939E-217C01CDF565}" type="slidenum">
              <a:rPr lang="en-US" kern="1200" smtClean="0">
                <a:solidFill>
                  <a:prstClr val="white">
                    <a:lumMod val="75000"/>
                  </a:prstClr>
                </a:solidFill>
                <a:ea typeface="+mn-ea"/>
                <a:cs typeface="+mn-cs"/>
              </a:rPr>
              <a:pPr defTabSz="342866"/>
              <a:t>‹#›</a:t>
            </a:fld>
            <a:endParaRPr lang="en-US" kern="1200" dirty="0">
              <a:solidFill>
                <a:prstClr val="white">
                  <a:lumMod val="75000"/>
                </a:prstClr>
              </a:solidFill>
              <a:ea typeface="+mn-ea"/>
              <a:cs typeface="+mn-cs"/>
            </a:endParaRPr>
          </a:p>
        </p:txBody>
      </p:sp>
    </p:spTree>
    <p:extLst>
      <p:ext uri="{BB962C8B-B14F-4D97-AF65-F5344CB8AC3E}">
        <p14:creationId xmlns:p14="http://schemas.microsoft.com/office/powerpoint/2010/main" val="250949978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342866"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293" indent="-214293" algn="l" defTabSz="342866"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157" indent="-214293" algn="l" defTabSz="342866" rtl="0" eaLnBrk="1" latinLnBrk="0" hangingPunct="1">
        <a:spcBef>
          <a:spcPct val="20000"/>
        </a:spcBef>
        <a:spcAft>
          <a:spcPts val="45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023" indent="-214293" algn="l" defTabSz="342866"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172" indent="-128576" algn="l" defTabSz="342866" rtl="0" eaLnBrk="1" latinLnBrk="0" hangingPunct="1">
        <a:spcBef>
          <a:spcPct val="20000"/>
        </a:spcBef>
        <a:spcAft>
          <a:spcPts val="45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038" indent="-128576" algn="l" defTabSz="342866" rtl="0" eaLnBrk="1" latinLnBrk="0" hangingPunct="1">
        <a:spcBef>
          <a:spcPct val="20000"/>
        </a:spcBef>
        <a:spcAft>
          <a:spcPts val="45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762" indent="-171434" algn="l" defTabSz="342866"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628" indent="-171434" algn="l" defTabSz="342866"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494" indent="-171434" algn="l" defTabSz="342866"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361" indent="-171434" algn="l" defTabSz="342866"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866" rtl="0" eaLnBrk="1" latinLnBrk="0" hangingPunct="1">
        <a:defRPr sz="1400" kern="1200">
          <a:solidFill>
            <a:schemeClr val="tx1"/>
          </a:solidFill>
          <a:latin typeface="+mn-lt"/>
          <a:ea typeface="+mn-ea"/>
          <a:cs typeface="+mn-cs"/>
        </a:defRPr>
      </a:lvl1pPr>
      <a:lvl2pPr marL="342866" algn="l" defTabSz="342866" rtl="0" eaLnBrk="1" latinLnBrk="0" hangingPunct="1">
        <a:defRPr sz="1400" kern="1200">
          <a:solidFill>
            <a:schemeClr val="tx1"/>
          </a:solidFill>
          <a:latin typeface="+mn-lt"/>
          <a:ea typeface="+mn-ea"/>
          <a:cs typeface="+mn-cs"/>
        </a:defRPr>
      </a:lvl2pPr>
      <a:lvl3pPr marL="685732" algn="l" defTabSz="342866" rtl="0" eaLnBrk="1" latinLnBrk="0" hangingPunct="1">
        <a:defRPr sz="1400" kern="1200">
          <a:solidFill>
            <a:schemeClr val="tx1"/>
          </a:solidFill>
          <a:latin typeface="+mn-lt"/>
          <a:ea typeface="+mn-ea"/>
          <a:cs typeface="+mn-cs"/>
        </a:defRPr>
      </a:lvl3pPr>
      <a:lvl4pPr marL="1028598" algn="l" defTabSz="342866" rtl="0" eaLnBrk="1" latinLnBrk="0" hangingPunct="1">
        <a:defRPr sz="1400" kern="1200">
          <a:solidFill>
            <a:schemeClr val="tx1"/>
          </a:solidFill>
          <a:latin typeface="+mn-lt"/>
          <a:ea typeface="+mn-ea"/>
          <a:cs typeface="+mn-cs"/>
        </a:defRPr>
      </a:lvl4pPr>
      <a:lvl5pPr marL="1371464" algn="l" defTabSz="342866" rtl="0" eaLnBrk="1" latinLnBrk="0" hangingPunct="1">
        <a:defRPr sz="1400" kern="1200">
          <a:solidFill>
            <a:schemeClr val="tx1"/>
          </a:solidFill>
          <a:latin typeface="+mn-lt"/>
          <a:ea typeface="+mn-ea"/>
          <a:cs typeface="+mn-cs"/>
        </a:defRPr>
      </a:lvl5pPr>
      <a:lvl6pPr marL="1714331" algn="l" defTabSz="342866" rtl="0" eaLnBrk="1" latinLnBrk="0" hangingPunct="1">
        <a:defRPr sz="1400" kern="1200">
          <a:solidFill>
            <a:schemeClr val="tx1"/>
          </a:solidFill>
          <a:latin typeface="+mn-lt"/>
          <a:ea typeface="+mn-ea"/>
          <a:cs typeface="+mn-cs"/>
        </a:defRPr>
      </a:lvl6pPr>
      <a:lvl7pPr marL="2057195" algn="l" defTabSz="342866" rtl="0" eaLnBrk="1" latinLnBrk="0" hangingPunct="1">
        <a:defRPr sz="1400" kern="1200">
          <a:solidFill>
            <a:schemeClr val="tx1"/>
          </a:solidFill>
          <a:latin typeface="+mn-lt"/>
          <a:ea typeface="+mn-ea"/>
          <a:cs typeface="+mn-cs"/>
        </a:defRPr>
      </a:lvl7pPr>
      <a:lvl8pPr marL="2400060" algn="l" defTabSz="342866" rtl="0" eaLnBrk="1" latinLnBrk="0" hangingPunct="1">
        <a:defRPr sz="1400" kern="1200">
          <a:solidFill>
            <a:schemeClr val="tx1"/>
          </a:solidFill>
          <a:latin typeface="+mn-lt"/>
          <a:ea typeface="+mn-ea"/>
          <a:cs typeface="+mn-cs"/>
        </a:defRPr>
      </a:lvl8pPr>
      <a:lvl9pPr marL="2742926" algn="l" defTabSz="342866"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68574" tIns="34289" rIns="68574" bIns="34289"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3"/>
            <a:ext cx="6447501" cy="2910580"/>
          </a:xfrm>
          <a:prstGeom prst="rect">
            <a:avLst/>
          </a:prstGeom>
        </p:spPr>
        <p:txBody>
          <a:bodyPr vert="horz" lIns="68574" tIns="34289" rIns="68574" bIns="342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3"/>
            <a:ext cx="683954" cy="273844"/>
          </a:xfrm>
          <a:prstGeom prst="rect">
            <a:avLst/>
          </a:prstGeom>
        </p:spPr>
        <p:txBody>
          <a:bodyPr vert="horz" lIns="68574" tIns="34289" rIns="68574" bIns="34289" rtlCol="0" anchor="ctr"/>
          <a:lstStyle>
            <a:lvl1pPr algn="r">
              <a:defRPr sz="700">
                <a:solidFill>
                  <a:schemeClr val="tx1">
                    <a:tint val="75000"/>
                  </a:schemeClr>
                </a:solidFill>
              </a:defRPr>
            </a:lvl1pPr>
          </a:lstStyle>
          <a:p>
            <a:pPr defTabSz="342866"/>
            <a:fld id="{3A8C1F48-46B8-B447-8EB2-909502742ED9}" type="datetime1">
              <a:rPr lang="en-US" kern="1200" smtClean="0">
                <a:solidFill>
                  <a:prstClr val="black">
                    <a:tint val="75000"/>
                  </a:prstClr>
                </a:solidFill>
                <a:latin typeface="Trebuchet MS" panose="020B0603020202020204"/>
                <a:ea typeface="+mn-ea"/>
                <a:cs typeface="+mn-cs"/>
              </a:rPr>
              <a:pPr defTabSz="342866"/>
              <a:t>1/27/2017</a:t>
            </a:fld>
            <a:endParaRPr lang="en-US" kern="1200" dirty="0">
              <a:solidFill>
                <a:prstClr val="black">
                  <a:tint val="75000"/>
                </a:prstClr>
              </a:solidFill>
              <a:latin typeface="Trebuchet MS" panose="020B0603020202020204"/>
              <a:ea typeface="+mn-ea"/>
              <a:cs typeface="+mn-cs"/>
            </a:endParaRPr>
          </a:p>
        </p:txBody>
      </p:sp>
      <p:sp>
        <p:nvSpPr>
          <p:cNvPr id="5" name="Footer Placeholder 4"/>
          <p:cNvSpPr>
            <a:spLocks noGrp="1"/>
          </p:cNvSpPr>
          <p:nvPr>
            <p:ph type="ftr" sz="quarter" idx="3"/>
          </p:nvPr>
        </p:nvSpPr>
        <p:spPr>
          <a:xfrm>
            <a:off x="508001" y="4531023"/>
            <a:ext cx="4723209" cy="273844"/>
          </a:xfrm>
          <a:prstGeom prst="rect">
            <a:avLst/>
          </a:prstGeom>
        </p:spPr>
        <p:txBody>
          <a:bodyPr vert="horz" lIns="68574" tIns="34289" rIns="68574" bIns="34289" rtlCol="0" anchor="ctr"/>
          <a:lstStyle>
            <a:lvl1pPr algn="l">
              <a:defRPr sz="700">
                <a:solidFill>
                  <a:schemeClr val="tx1">
                    <a:tint val="75000"/>
                  </a:schemeClr>
                </a:solidFill>
              </a:defRPr>
            </a:lvl1pPr>
          </a:lstStyle>
          <a:p>
            <a:pPr defTabSz="342866"/>
            <a:endParaRPr lang="en-US" kern="1200" dirty="0">
              <a:solidFill>
                <a:prstClr val="black">
                  <a:tint val="75000"/>
                </a:prstClr>
              </a:solidFill>
              <a:latin typeface="Trebuchet MS" panose="020B0603020202020204"/>
              <a:ea typeface="+mn-ea"/>
              <a:cs typeface="+mn-cs"/>
            </a:endParaRPr>
          </a:p>
        </p:txBody>
      </p:sp>
      <p:sp>
        <p:nvSpPr>
          <p:cNvPr id="6" name="Slide Number Placeholder 5"/>
          <p:cNvSpPr>
            <a:spLocks noGrp="1"/>
          </p:cNvSpPr>
          <p:nvPr>
            <p:ph type="sldNum" sz="quarter" idx="4"/>
          </p:nvPr>
        </p:nvSpPr>
        <p:spPr>
          <a:xfrm>
            <a:off x="6442999" y="4531023"/>
            <a:ext cx="512504" cy="273844"/>
          </a:xfrm>
          <a:prstGeom prst="rect">
            <a:avLst/>
          </a:prstGeom>
        </p:spPr>
        <p:txBody>
          <a:bodyPr vert="horz" lIns="68574" tIns="34289" rIns="68574" bIns="34289" rtlCol="0" anchor="ctr"/>
          <a:lstStyle>
            <a:lvl1pPr algn="r">
              <a:defRPr sz="700">
                <a:solidFill>
                  <a:schemeClr val="accent1"/>
                </a:solidFill>
              </a:defRPr>
            </a:lvl1pPr>
          </a:lstStyle>
          <a:p>
            <a:pPr defTabSz="342866"/>
            <a:fld id="{D57F1E4F-1CFF-5643-939E-217C01CDF565}" type="slidenum">
              <a:rPr lang="en-US" kern="1200" smtClean="0">
                <a:solidFill>
                  <a:srgbClr val="90C226"/>
                </a:solidFill>
                <a:latin typeface="Trebuchet MS" panose="020B0603020202020204"/>
                <a:ea typeface="+mn-ea"/>
                <a:cs typeface="+mn-cs"/>
              </a:rPr>
              <a:pPr defTabSz="342866"/>
              <a:t>‹#›</a:t>
            </a:fld>
            <a:endParaRPr lang="en-US" kern="1200" dirty="0">
              <a:solidFill>
                <a:srgbClr val="90C226"/>
              </a:solidFill>
              <a:latin typeface="Trebuchet MS" panose="020B0603020202020204"/>
              <a:ea typeface="+mn-ea"/>
              <a:cs typeface="+mn-cs"/>
            </a:endParaRPr>
          </a:p>
        </p:txBody>
      </p:sp>
    </p:spTree>
    <p:extLst>
      <p:ext uri="{BB962C8B-B14F-4D97-AF65-F5344CB8AC3E}">
        <p14:creationId xmlns:p14="http://schemas.microsoft.com/office/powerpoint/2010/main" val="205343140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hdr="0" ftr="0" dt="0"/>
  <p:txStyles>
    <p:titleStyle>
      <a:lvl1pPr algn="l" defTabSz="342866"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50" indent="-257150" algn="l" defTabSz="342866" rtl="0" eaLnBrk="1" latinLnBrk="0" hangingPunct="1">
        <a:spcBef>
          <a:spcPts val="75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1pPr>
      <a:lvl2pPr marL="557157" indent="-214293" algn="l" defTabSz="342866"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165" indent="-171434" algn="l" defTabSz="342866" rtl="0" eaLnBrk="1" latinLnBrk="0" hangingPunct="1">
        <a:spcBef>
          <a:spcPts val="750"/>
        </a:spcBef>
        <a:spcAft>
          <a:spcPts val="0"/>
        </a:spcAft>
        <a:buClr>
          <a:schemeClr val="accent1"/>
        </a:buClr>
        <a:buSzPct val="80000"/>
        <a:buFont typeface="Wingdings 3" charset="2"/>
        <a:buChar char=""/>
        <a:defRPr sz="1100" kern="1200">
          <a:solidFill>
            <a:schemeClr val="tx1">
              <a:lumMod val="75000"/>
              <a:lumOff val="25000"/>
            </a:schemeClr>
          </a:solidFill>
          <a:latin typeface="+mn-lt"/>
          <a:ea typeface="+mn-ea"/>
          <a:cs typeface="+mn-cs"/>
        </a:defRPr>
      </a:lvl3pPr>
      <a:lvl4pPr marL="1200030"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2896"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762"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628"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494"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361" indent="-171434" algn="l" defTabSz="342866"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866" rtl="0" eaLnBrk="1" latinLnBrk="0" hangingPunct="1">
        <a:defRPr sz="1400" kern="1200">
          <a:solidFill>
            <a:schemeClr val="tx1"/>
          </a:solidFill>
          <a:latin typeface="+mn-lt"/>
          <a:ea typeface="+mn-ea"/>
          <a:cs typeface="+mn-cs"/>
        </a:defRPr>
      </a:lvl1pPr>
      <a:lvl2pPr marL="342866" algn="l" defTabSz="342866" rtl="0" eaLnBrk="1" latinLnBrk="0" hangingPunct="1">
        <a:defRPr sz="1400" kern="1200">
          <a:solidFill>
            <a:schemeClr val="tx1"/>
          </a:solidFill>
          <a:latin typeface="+mn-lt"/>
          <a:ea typeface="+mn-ea"/>
          <a:cs typeface="+mn-cs"/>
        </a:defRPr>
      </a:lvl2pPr>
      <a:lvl3pPr marL="685732" algn="l" defTabSz="342866" rtl="0" eaLnBrk="1" latinLnBrk="0" hangingPunct="1">
        <a:defRPr sz="1400" kern="1200">
          <a:solidFill>
            <a:schemeClr val="tx1"/>
          </a:solidFill>
          <a:latin typeface="+mn-lt"/>
          <a:ea typeface="+mn-ea"/>
          <a:cs typeface="+mn-cs"/>
        </a:defRPr>
      </a:lvl3pPr>
      <a:lvl4pPr marL="1028598" algn="l" defTabSz="342866" rtl="0" eaLnBrk="1" latinLnBrk="0" hangingPunct="1">
        <a:defRPr sz="1400" kern="1200">
          <a:solidFill>
            <a:schemeClr val="tx1"/>
          </a:solidFill>
          <a:latin typeface="+mn-lt"/>
          <a:ea typeface="+mn-ea"/>
          <a:cs typeface="+mn-cs"/>
        </a:defRPr>
      </a:lvl4pPr>
      <a:lvl5pPr marL="1371464" algn="l" defTabSz="342866" rtl="0" eaLnBrk="1" latinLnBrk="0" hangingPunct="1">
        <a:defRPr sz="1400" kern="1200">
          <a:solidFill>
            <a:schemeClr val="tx1"/>
          </a:solidFill>
          <a:latin typeface="+mn-lt"/>
          <a:ea typeface="+mn-ea"/>
          <a:cs typeface="+mn-cs"/>
        </a:defRPr>
      </a:lvl5pPr>
      <a:lvl6pPr marL="1714331" algn="l" defTabSz="342866" rtl="0" eaLnBrk="1" latinLnBrk="0" hangingPunct="1">
        <a:defRPr sz="1400" kern="1200">
          <a:solidFill>
            <a:schemeClr val="tx1"/>
          </a:solidFill>
          <a:latin typeface="+mn-lt"/>
          <a:ea typeface="+mn-ea"/>
          <a:cs typeface="+mn-cs"/>
        </a:defRPr>
      </a:lvl6pPr>
      <a:lvl7pPr marL="2057195" algn="l" defTabSz="342866" rtl="0" eaLnBrk="1" latinLnBrk="0" hangingPunct="1">
        <a:defRPr sz="1400" kern="1200">
          <a:solidFill>
            <a:schemeClr val="tx1"/>
          </a:solidFill>
          <a:latin typeface="+mn-lt"/>
          <a:ea typeface="+mn-ea"/>
          <a:cs typeface="+mn-cs"/>
        </a:defRPr>
      </a:lvl7pPr>
      <a:lvl8pPr marL="2400060" algn="l" defTabSz="342866" rtl="0" eaLnBrk="1" latinLnBrk="0" hangingPunct="1">
        <a:defRPr sz="1400" kern="1200">
          <a:solidFill>
            <a:schemeClr val="tx1"/>
          </a:solidFill>
          <a:latin typeface="+mn-lt"/>
          <a:ea typeface="+mn-ea"/>
          <a:cs typeface="+mn-cs"/>
        </a:defRPr>
      </a:lvl8pPr>
      <a:lvl9pPr marL="2742926" algn="l" defTabSz="342866"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781502" y="1600201"/>
            <a:ext cx="7076746" cy="2994422"/>
          </a:xfrm>
          <a:prstGeom prst="rect">
            <a:avLst/>
          </a:prstGeom>
          <a:noFill/>
          <a:ln>
            <a:noFill/>
          </a:ln>
        </p:spPr>
        <p:txBody>
          <a:bodyPr lIns="91417" tIns="91417" rIns="91417" bIns="91417" anchor="t" anchorCtr="0"/>
          <a:lstStyle>
            <a:lvl1pPr marL="454025" marR="0" lvl="0" indent="-316865" algn="l" rtl="0">
              <a:spcBef>
                <a:spcPts val="2000"/>
              </a:spcBef>
              <a:buClr>
                <a:srgbClr val="A5A5A5"/>
              </a:buClr>
              <a:buSzPct val="90000"/>
              <a:buFont typeface="Noto Sans Symbols"/>
              <a:buChar char="↗"/>
              <a:defRPr sz="2400" b="0" i="0" u="none" strike="noStrike" cap="none">
                <a:solidFill>
                  <a:srgbClr val="262626"/>
                </a:solidFill>
                <a:latin typeface="Calibri"/>
                <a:ea typeface="Calibri"/>
                <a:cs typeface="Calibri"/>
                <a:sym typeface="Calibri"/>
              </a:defRPr>
            </a:lvl1pPr>
            <a:lvl2pPr marL="914400" marR="0" lvl="1" indent="-331469" algn="l" rtl="0">
              <a:spcBef>
                <a:spcPts val="600"/>
              </a:spcBef>
              <a:buClr>
                <a:srgbClr val="3F3F3F"/>
              </a:buClr>
              <a:buSzPct val="90000"/>
              <a:buFont typeface="Noto Sans Symbols"/>
              <a:buChar char="↗"/>
              <a:defRPr sz="2200" b="0" i="0" u="none" strike="noStrike" cap="none">
                <a:solidFill>
                  <a:srgbClr val="262626"/>
                </a:solidFill>
                <a:latin typeface="Calibri"/>
                <a:ea typeface="Calibri"/>
                <a:cs typeface="Calibri"/>
                <a:sym typeface="Calibri"/>
              </a:defRPr>
            </a:lvl2pPr>
            <a:lvl3pPr marL="1260475" marR="0" lvl="2" indent="-231775" algn="l" rtl="0">
              <a:spcBef>
                <a:spcPts val="600"/>
              </a:spcBef>
              <a:buClr>
                <a:srgbClr val="A5A5A5"/>
              </a:buClr>
              <a:buSzPct val="90000"/>
              <a:buFont typeface="Noto Sans Symbols"/>
              <a:buChar char="↗"/>
              <a:defRPr sz="2000" b="0" i="0" u="none" strike="noStrike" cap="none">
                <a:solidFill>
                  <a:srgbClr val="262626"/>
                </a:solidFill>
                <a:latin typeface="Calibri"/>
                <a:ea typeface="Calibri"/>
                <a:cs typeface="Calibri"/>
                <a:sym typeface="Calibri"/>
              </a:defRPr>
            </a:lvl3pPr>
            <a:lvl4pPr marL="1600200" marR="0" lvl="3" indent="-240030"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4pPr>
            <a:lvl5pPr marL="1939925" marR="0" lvl="4" indent="-236854"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5pPr>
            <a:lvl6pPr marL="2290763" marR="0" lvl="5" indent="-244793"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6pPr>
            <a:lvl7pPr marL="2625725" marR="0" lvl="6" indent="-249554"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7pPr>
            <a:lvl8pPr marL="2970213" marR="0" lvl="7" indent="-251143" algn="l" rtl="0">
              <a:spcBef>
                <a:spcPts val="600"/>
              </a:spcBef>
              <a:buClr>
                <a:srgbClr val="3F3F3F"/>
              </a:buClr>
              <a:buSzPct val="90000"/>
              <a:buFont typeface="Noto Sans Symbols"/>
              <a:buChar char="↗"/>
              <a:defRPr sz="1800" b="0" i="0" u="none" strike="noStrike" cap="none">
                <a:solidFill>
                  <a:srgbClr val="262626"/>
                </a:solidFill>
                <a:latin typeface="Calibri"/>
                <a:ea typeface="Calibri"/>
                <a:cs typeface="Calibri"/>
                <a:sym typeface="Calibri"/>
              </a:defRPr>
            </a:lvl8pPr>
            <a:lvl9pPr marL="3313113" marR="0" lvl="8" indent="-251142" algn="l" rtl="0">
              <a:spcBef>
                <a:spcPts val="600"/>
              </a:spcBef>
              <a:buClr>
                <a:srgbClr val="A5A5A5"/>
              </a:buClr>
              <a:buSzPct val="90000"/>
              <a:buFont typeface="Noto Sans Symbols"/>
              <a:buChar char="↗"/>
              <a:defRPr sz="1800" b="0" i="0" u="none" strike="noStrike" cap="none">
                <a:solidFill>
                  <a:srgbClr val="262626"/>
                </a:solidFill>
                <a:latin typeface="Calibri"/>
                <a:ea typeface="Calibri"/>
                <a:cs typeface="Calibri"/>
                <a:sym typeface="Calibri"/>
              </a:defRPr>
            </a:lvl9pPr>
          </a:lstStyle>
          <a:p>
            <a:endParaRPr/>
          </a:p>
        </p:txBody>
      </p:sp>
      <p:sp>
        <p:nvSpPr>
          <p:cNvPr id="7" name="Shape 7"/>
          <p:cNvSpPr txBox="1">
            <a:spLocks noGrp="1"/>
          </p:cNvSpPr>
          <p:nvPr>
            <p:ph type="dt" idx="10"/>
          </p:nvPr>
        </p:nvSpPr>
        <p:spPr>
          <a:xfrm>
            <a:off x="6794940" y="4827774"/>
            <a:ext cx="2133599" cy="273844"/>
          </a:xfrm>
          <a:prstGeom prst="rect">
            <a:avLst/>
          </a:prstGeom>
          <a:noFill/>
          <a:ln>
            <a:noFill/>
          </a:ln>
        </p:spPr>
        <p:txBody>
          <a:bodyPr lIns="91417" tIns="91417" rIns="91417" bIns="91417" anchor="ctr" anchorCtr="0"/>
          <a:lstStyle>
            <a:lvl1pPr marL="0" marR="0" lvl="0" indent="0" algn="r" rtl="0">
              <a:spcBef>
                <a:spcPts val="0"/>
              </a:spcBef>
              <a:buNone/>
              <a:defRPr sz="1100" b="1" i="0" u="none" strike="noStrike" cap="none">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ftr" idx="11"/>
          </p:nvPr>
        </p:nvSpPr>
        <p:spPr>
          <a:xfrm>
            <a:off x="199697" y="4827774"/>
            <a:ext cx="6124902" cy="273844"/>
          </a:xfrm>
          <a:prstGeom prst="rect">
            <a:avLst/>
          </a:prstGeom>
          <a:noFill/>
          <a:ln>
            <a:noFill/>
          </a:ln>
        </p:spPr>
        <p:txBody>
          <a:bodyPr lIns="91417" tIns="91417" rIns="91417" bIns="91417" anchor="ctr" anchorCtr="0"/>
          <a:lstStyle>
            <a:lvl1pPr marL="0" marR="0" lvl="0" indent="0" algn="l" rtl="0">
              <a:spcBef>
                <a:spcPts val="0"/>
              </a:spcBef>
              <a:buNone/>
              <a:defRPr sz="1100" b="1" i="0" u="none" strike="noStrike" cap="none">
                <a:solidFill>
                  <a:srgbClr val="A5A5A5"/>
                </a:solidFill>
                <a:latin typeface="Calibri"/>
                <a:ea typeface="Calibri"/>
                <a:cs typeface="Calibri"/>
                <a:sym typeface="Calibri"/>
              </a:defRPr>
            </a:lvl1pPr>
            <a:lvl2pPr marL="457154" marR="0" lvl="1" indent="0" algn="l" rtl="0">
              <a:spcBef>
                <a:spcPts val="0"/>
              </a:spcBef>
              <a:buNone/>
              <a:defRPr sz="1800" b="0" i="0" u="none" strike="noStrike" cap="none">
                <a:solidFill>
                  <a:schemeClr val="dk1"/>
                </a:solidFill>
                <a:latin typeface="Calibri"/>
                <a:ea typeface="Calibri"/>
                <a:cs typeface="Calibri"/>
                <a:sym typeface="Calibri"/>
              </a:defRPr>
            </a:lvl2pPr>
            <a:lvl3pPr marL="914310" marR="0" lvl="2" indent="0" algn="l" rtl="0">
              <a:spcBef>
                <a:spcPts val="0"/>
              </a:spcBef>
              <a:buNone/>
              <a:defRPr sz="1800" b="0" i="0" u="none" strike="noStrike" cap="none">
                <a:solidFill>
                  <a:schemeClr val="dk1"/>
                </a:solidFill>
                <a:latin typeface="Calibri"/>
                <a:ea typeface="Calibri"/>
                <a:cs typeface="Calibri"/>
                <a:sym typeface="Calibri"/>
              </a:defRPr>
            </a:lvl3pPr>
            <a:lvl4pPr marL="1371464" marR="0" lvl="3" indent="0" algn="l" rtl="0">
              <a:spcBef>
                <a:spcPts val="0"/>
              </a:spcBef>
              <a:buNone/>
              <a:defRPr sz="1800" b="0" i="0" u="none" strike="noStrike" cap="none">
                <a:solidFill>
                  <a:schemeClr val="dk1"/>
                </a:solidFill>
                <a:latin typeface="Calibri"/>
                <a:ea typeface="Calibri"/>
                <a:cs typeface="Calibri"/>
                <a:sym typeface="Calibri"/>
              </a:defRPr>
            </a:lvl4pPr>
            <a:lvl5pPr marL="1828619" marR="0" lvl="4" indent="0" algn="l" rtl="0">
              <a:spcBef>
                <a:spcPts val="0"/>
              </a:spcBef>
              <a:buNone/>
              <a:defRPr sz="1800" b="0" i="0" u="none" strike="noStrike" cap="none">
                <a:solidFill>
                  <a:schemeClr val="dk1"/>
                </a:solidFill>
                <a:latin typeface="Calibri"/>
                <a:ea typeface="Calibri"/>
                <a:cs typeface="Calibri"/>
                <a:sym typeface="Calibri"/>
              </a:defRPr>
            </a:lvl5pPr>
            <a:lvl6pPr marL="2285772" marR="0" lvl="5" indent="0" algn="l" rtl="0">
              <a:spcBef>
                <a:spcPts val="0"/>
              </a:spcBef>
              <a:buNone/>
              <a:defRPr sz="1800" b="0" i="0" u="none" strike="noStrike" cap="none">
                <a:solidFill>
                  <a:schemeClr val="dk1"/>
                </a:solidFill>
                <a:latin typeface="Calibri"/>
                <a:ea typeface="Calibri"/>
                <a:cs typeface="Calibri"/>
                <a:sym typeface="Calibri"/>
              </a:defRPr>
            </a:lvl6pPr>
            <a:lvl7pPr marL="2742926" marR="0" lvl="6" indent="0" algn="l" rtl="0">
              <a:spcBef>
                <a:spcPts val="0"/>
              </a:spcBef>
              <a:buNone/>
              <a:defRPr sz="1800" b="0" i="0" u="none" strike="noStrike" cap="none">
                <a:solidFill>
                  <a:schemeClr val="dk1"/>
                </a:solidFill>
                <a:latin typeface="Calibri"/>
                <a:ea typeface="Calibri"/>
                <a:cs typeface="Calibri"/>
                <a:sym typeface="Calibri"/>
              </a:defRPr>
            </a:lvl7pPr>
            <a:lvl8pPr marL="3200080" marR="0" lvl="7" indent="0" algn="l" rtl="0">
              <a:spcBef>
                <a:spcPts val="0"/>
              </a:spcBef>
              <a:buNone/>
              <a:defRPr sz="1800" b="0" i="0" u="none" strike="noStrike" cap="none">
                <a:solidFill>
                  <a:schemeClr val="dk1"/>
                </a:solidFill>
                <a:latin typeface="Calibri"/>
                <a:ea typeface="Calibri"/>
                <a:cs typeface="Calibri"/>
                <a:sym typeface="Calibri"/>
              </a:defRPr>
            </a:lvl8pPr>
            <a:lvl9pPr marL="3657235"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sldNum" idx="12"/>
          </p:nvPr>
        </p:nvSpPr>
        <p:spPr>
          <a:xfrm>
            <a:off x="8306462" y="125510"/>
            <a:ext cx="630621" cy="269820"/>
          </a:xfrm>
          <a:prstGeom prst="rect">
            <a:avLst/>
          </a:prstGeom>
          <a:noFill/>
          <a:ln>
            <a:noFill/>
          </a:ln>
        </p:spPr>
        <p:txBody>
          <a:bodyPr lIns="91417" tIns="45696" rIns="91417" bIns="45696" anchor="ctr" anchorCtr="0">
            <a:noAutofit/>
          </a:bodyPr>
          <a:lstStyle/>
          <a:p>
            <a:pPr algn="r">
              <a:buSzPct val="25000"/>
            </a:pPr>
            <a:fld id="{00000000-1234-1234-1234-123412341234}" type="slidenum">
              <a:rPr lang="en-US" b="1">
                <a:solidFill>
                  <a:srgbClr val="262626"/>
                </a:solidFill>
                <a:latin typeface="Calibri"/>
                <a:ea typeface="Calibri"/>
                <a:cs typeface="Calibri"/>
                <a:sym typeface="Calibri"/>
              </a:rPr>
              <a:pPr algn="r">
                <a:buSzPct val="25000"/>
              </a:pPr>
              <a:t>‹#›</a:t>
            </a:fld>
            <a:endParaRPr lang="en-US" b="1">
              <a:solidFill>
                <a:srgbClr val="262626"/>
              </a:solidFill>
              <a:latin typeface="Calibri"/>
              <a:ea typeface="Calibri"/>
              <a:cs typeface="Calibri"/>
              <a:sym typeface="Calibri"/>
            </a:endParaRPr>
          </a:p>
        </p:txBody>
      </p:sp>
      <p:sp>
        <p:nvSpPr>
          <p:cNvPr id="10" name="Shape 10"/>
          <p:cNvSpPr txBox="1">
            <a:spLocks noGrp="1"/>
          </p:cNvSpPr>
          <p:nvPr>
            <p:ph type="title"/>
          </p:nvPr>
        </p:nvSpPr>
        <p:spPr>
          <a:xfrm>
            <a:off x="284164" y="472790"/>
            <a:ext cx="8574086" cy="725879"/>
          </a:xfrm>
          <a:prstGeom prst="rect">
            <a:avLst/>
          </a:prstGeom>
          <a:solidFill>
            <a:srgbClr val="262626">
              <a:alpha val="69803"/>
            </a:srgbClr>
          </a:solidFill>
          <a:ln>
            <a:noFill/>
          </a:ln>
        </p:spPr>
        <p:txBody>
          <a:bodyPr lIns="91417" tIns="91417" rIns="91417" bIns="91417" anchor="ctr" anchorCtr="0"/>
          <a:lstStyle>
            <a:lvl1pPr marL="0" marR="0" lvl="0" indent="0" algn="r" rtl="0">
              <a:spcBef>
                <a:spcPts val="0"/>
              </a:spcBef>
              <a:buClr>
                <a:schemeClr val="lt1"/>
              </a:buClr>
              <a:buFont typeface="Corbel"/>
              <a:buNone/>
              <a:defRPr sz="4200" b="0" i="0" u="none" strike="noStrike" cap="none">
                <a:solidFill>
                  <a:schemeClr val="lt1"/>
                </a:solidFill>
                <a:latin typeface="Corbel"/>
                <a:ea typeface="Corbel"/>
                <a:cs typeface="Corbel"/>
                <a:sym typeface="Corbe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3804716868"/>
      </p:ext>
    </p:extLst>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100"/>
          </a:xfrm>
          <a:prstGeom prst="rect">
            <a:avLst/>
          </a:prstGeom>
          <a:noFill/>
          <a:ln>
            <a:noFill/>
          </a:ln>
        </p:spPr>
        <p:txBody>
          <a:bodyPr lIns="91417" tIns="91417" rIns="91417" bIns="91417" anchor="b" anchorCtr="0"/>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87900" y="1489824"/>
            <a:ext cx="8368200" cy="30789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FFFFFF"/>
                </a:solidFill>
                <a:latin typeface="Roboto"/>
                <a:ea typeface="Roboto"/>
                <a:cs typeface="Roboto"/>
                <a:sym typeface="Roboto"/>
              </a:rPr>
              <a:pPr algn="r"/>
              <a:t>‹#›</a:t>
            </a:fld>
            <a:endParaRPr lang="en" sz="10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980467297"/>
      </p:ext>
    </p:extLst>
  </p:cSld>
  <p:clrMap bg1="lt1" tx1="dk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17" tIns="91417" rIns="91417" bIns="91417"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FFFFFF"/>
                </a:solidFill>
                <a:latin typeface="Roboto"/>
                <a:ea typeface="Roboto"/>
                <a:cs typeface="Roboto"/>
                <a:sym typeface="Roboto"/>
              </a:rPr>
              <a:pPr algn="r"/>
              <a:t>‹#›</a:t>
            </a:fld>
            <a:endParaRPr lang="en" sz="100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208759538"/>
      </p:ext>
    </p:extLst>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17" tIns="91417" rIns="91417" bIns="91417"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17" tIns="91417" rIns="91417" bIns="91417"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17" tIns="91417" rIns="91417" bIns="91417" anchor="ctr" anchorCtr="0">
            <a:noAutofit/>
          </a:bodyPr>
          <a:lstStyle/>
          <a:p>
            <a:pPr algn="r"/>
            <a:fld id="{00000000-1234-1234-1234-123412341234}" type="slidenum">
              <a:rPr lang="en" sz="1000">
                <a:solidFill>
                  <a:srgbClr val="695D46"/>
                </a:solidFill>
                <a:latin typeface="Open Sans"/>
                <a:ea typeface="Open Sans"/>
                <a:cs typeface="Open Sans"/>
                <a:sym typeface="Open Sans"/>
              </a:rPr>
              <a:pPr algn="r"/>
              <a:t>‹#›</a:t>
            </a:fld>
            <a:endParaRPr lang="en" sz="1000">
              <a:solidFill>
                <a:srgbClr val="695D46"/>
              </a:solidFill>
              <a:latin typeface="Open Sans"/>
              <a:ea typeface="Open Sans"/>
              <a:cs typeface="Open Sans"/>
              <a:sym typeface="Open Sans"/>
            </a:endParaRPr>
          </a:p>
        </p:txBody>
      </p:sp>
    </p:spTree>
    <p:extLst>
      <p:ext uri="{BB962C8B-B14F-4D97-AF65-F5344CB8AC3E}">
        <p14:creationId xmlns:p14="http://schemas.microsoft.com/office/powerpoint/2010/main" val="2498376479"/>
      </p:ext>
    </p:extLst>
  </p:cSld>
  <p:clrMap bg1="lt1" tx1="dk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0716" y="4"/>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4" y="463888"/>
            <a:ext cx="7429499" cy="1108928"/>
          </a:xfrm>
          <a:prstGeom prst="rect">
            <a:avLst/>
          </a:prstGeom>
        </p:spPr>
        <p:txBody>
          <a:bodyPr vert="horz" lIns="68574" tIns="34289" rIns="68574" bIns="34289" rtlCol="0" anchor="ctr">
            <a:normAutofit/>
          </a:bodyPr>
          <a:lstStyle/>
          <a:p>
            <a:endParaRPr lang="en-US" dirty="0"/>
          </a:p>
        </p:txBody>
      </p:sp>
      <p:sp>
        <p:nvSpPr>
          <p:cNvPr id="3" name="Text Placeholder 2"/>
          <p:cNvSpPr>
            <a:spLocks noGrp="1"/>
          </p:cNvSpPr>
          <p:nvPr>
            <p:ph type="body" idx="1"/>
          </p:nvPr>
        </p:nvSpPr>
        <p:spPr>
          <a:xfrm>
            <a:off x="856064" y="1687115"/>
            <a:ext cx="7429499" cy="2656286"/>
          </a:xfrm>
          <a:prstGeom prst="rect">
            <a:avLst/>
          </a:prstGeom>
        </p:spPr>
        <p:txBody>
          <a:bodyPr vert="horz" lIns="68574" tIns="34289" rIns="68574" bIns="3428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68574" tIns="34289" rIns="68574" bIns="34289" rtlCol="0" anchor="ctr"/>
          <a:lstStyle>
            <a:lvl1pPr algn="r">
              <a:defRPr sz="800">
                <a:solidFill>
                  <a:schemeClr val="tx1">
                    <a:tint val="75000"/>
                  </a:schemeClr>
                </a:solidFill>
              </a:defRPr>
            </a:lvl1pPr>
          </a:lstStyle>
          <a:p>
            <a:pPr defTabSz="342866"/>
            <a:fld id="{48A87A34-81AB-432B-8DAE-1953F412C126}" type="datetimeFigureOut">
              <a:rPr lang="en-US" kern="1200" smtClean="0">
                <a:solidFill>
                  <a:prstClr val="white">
                    <a:tint val="75000"/>
                  </a:prstClr>
                </a:solidFill>
                <a:latin typeface="Tw Cen MT"/>
                <a:ea typeface="+mn-ea"/>
                <a:cs typeface="+mn-cs"/>
              </a:rPr>
              <a:pPr defTabSz="342866"/>
              <a:t>1/27/2017</a:t>
            </a:fld>
            <a:endParaRPr lang="en-US" kern="1200" dirty="0">
              <a:solidFill>
                <a:prstClr val="white">
                  <a:tint val="75000"/>
                </a:prstClr>
              </a:solidFill>
              <a:latin typeface="Tw Cen MT"/>
              <a:ea typeface="+mn-ea"/>
              <a:cs typeface="+mn-cs"/>
            </a:endParaRPr>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68574" tIns="34289" rIns="68574" bIns="34289" rtlCol="0" anchor="ctr"/>
          <a:lstStyle>
            <a:lvl1pPr algn="l">
              <a:defRPr sz="800" cap="all" baseline="0">
                <a:solidFill>
                  <a:schemeClr val="tx1">
                    <a:tint val="75000"/>
                  </a:schemeClr>
                </a:solidFill>
              </a:defRPr>
            </a:lvl1pPr>
          </a:lstStyle>
          <a:p>
            <a:pPr defTabSz="342866"/>
            <a:endParaRPr lang="en-US" kern="1200" dirty="0">
              <a:solidFill>
                <a:prstClr val="white">
                  <a:tint val="75000"/>
                </a:prstClr>
              </a:solidFill>
              <a:latin typeface="Tw Cen MT"/>
              <a:ea typeface="+mn-ea"/>
              <a:cs typeface="+mn-cs"/>
            </a:endParaRPr>
          </a:p>
        </p:txBody>
      </p:sp>
      <p:sp>
        <p:nvSpPr>
          <p:cNvPr id="6" name="Slide Number Placeholder 5"/>
          <p:cNvSpPr>
            <a:spLocks noGrp="1"/>
          </p:cNvSpPr>
          <p:nvPr>
            <p:ph type="sldNum" sz="quarter" idx="4"/>
          </p:nvPr>
        </p:nvSpPr>
        <p:spPr>
          <a:xfrm>
            <a:off x="7707245" y="4412457"/>
            <a:ext cx="578317" cy="273844"/>
          </a:xfrm>
          <a:prstGeom prst="rect">
            <a:avLst/>
          </a:prstGeom>
        </p:spPr>
        <p:txBody>
          <a:bodyPr vert="horz" lIns="68574" tIns="34289" rIns="68574" bIns="34289" rtlCol="0" anchor="ctr"/>
          <a:lstStyle>
            <a:lvl1pPr algn="r">
              <a:defRPr sz="800">
                <a:solidFill>
                  <a:schemeClr val="tx1">
                    <a:tint val="75000"/>
                  </a:schemeClr>
                </a:solidFill>
              </a:defRPr>
            </a:lvl1pPr>
          </a:lstStyle>
          <a:p>
            <a:pPr defTabSz="342866"/>
            <a:fld id="{6D22F896-40B5-4ADD-8801-0D06FADFA095}" type="slidenum">
              <a:rPr lang="en-US" kern="1200" smtClean="0">
                <a:solidFill>
                  <a:prstClr val="white">
                    <a:tint val="75000"/>
                  </a:prstClr>
                </a:solidFill>
                <a:latin typeface="Tw Cen MT"/>
                <a:ea typeface="+mn-ea"/>
                <a:cs typeface="+mn-cs"/>
              </a:rPr>
              <a:pPr defTabSz="342866"/>
              <a:t>‹#›</a:t>
            </a:fld>
            <a:endParaRPr lang="en-US" kern="1200" dirty="0">
              <a:solidFill>
                <a:prstClr val="white">
                  <a:tint val="75000"/>
                </a:prstClr>
              </a:solidFill>
              <a:latin typeface="Tw Cen MT"/>
              <a:ea typeface="+mn-ea"/>
              <a:cs typeface="+mn-cs"/>
            </a:endParaRPr>
          </a:p>
        </p:txBody>
      </p:sp>
    </p:spTree>
    <p:extLst>
      <p:ext uri="{BB962C8B-B14F-4D97-AF65-F5344CB8AC3E}">
        <p14:creationId xmlns:p14="http://schemas.microsoft.com/office/powerpoint/2010/main" val="2018491039"/>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txStyles>
    <p:titleStyle>
      <a:lvl1pPr algn="l" defTabSz="685732"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34" indent="-171434" algn="l" defTabSz="685732"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01" indent="-171434" algn="l" defTabSz="685732"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165" indent="-171434" algn="l" defTabSz="685732" rtl="0" eaLnBrk="1" latinLnBrk="0" hangingPunct="1">
        <a:lnSpc>
          <a:spcPct val="120000"/>
        </a:lnSpc>
        <a:spcBef>
          <a:spcPts val="375"/>
        </a:spcBef>
        <a:buSzPct val="125000"/>
        <a:buFont typeface="Arial" panose="020B0604020202020204" pitchFamily="34" charset="0"/>
        <a:buChar char="•"/>
        <a:defRPr sz="1400" kern="1200">
          <a:solidFill>
            <a:schemeClr val="tx1"/>
          </a:solidFill>
          <a:latin typeface="+mn-lt"/>
          <a:ea typeface="+mn-ea"/>
          <a:cs typeface="+mn-cs"/>
        </a:defRPr>
      </a:lvl3pPr>
      <a:lvl4pPr marL="1200030" indent="-171434" algn="l" defTabSz="685732"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2896" indent="-171434" algn="l" defTabSz="685732"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762" indent="-171434" algn="l" defTabSz="685732"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6pPr>
      <a:lvl7pPr marL="2228628" indent="-171434" algn="l" defTabSz="685732"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7pPr>
      <a:lvl8pPr marL="2571494" indent="-171434" algn="l" defTabSz="685732"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8pPr>
      <a:lvl9pPr marL="2914361" indent="-171434" algn="l" defTabSz="685732" rtl="0" eaLnBrk="1" latinLnBrk="0" hangingPunct="1">
        <a:lnSpc>
          <a:spcPct val="120000"/>
        </a:lnSpc>
        <a:spcBef>
          <a:spcPts val="375"/>
        </a:spcBef>
        <a:buSzPct val="125000"/>
        <a:buFont typeface="Arial" panose="020B0604020202020204" pitchFamily="34" charset="0"/>
        <a:buChar char="•"/>
        <a:defRPr sz="1100" kern="1200">
          <a:solidFill>
            <a:schemeClr val="tx1"/>
          </a:solidFill>
          <a:latin typeface="+mn-lt"/>
          <a:ea typeface="+mn-ea"/>
          <a:cs typeface="+mn-cs"/>
        </a:defRPr>
      </a:lvl9pPr>
    </p:bodyStyle>
    <p:otherStyle>
      <a:defPPr>
        <a:defRPr lang="en-US"/>
      </a:defPPr>
      <a:lvl1pPr marL="0" algn="l" defTabSz="685732" rtl="0" eaLnBrk="1" latinLnBrk="0" hangingPunct="1">
        <a:defRPr sz="1400" kern="1200">
          <a:solidFill>
            <a:schemeClr val="tx1"/>
          </a:solidFill>
          <a:latin typeface="+mn-lt"/>
          <a:ea typeface="+mn-ea"/>
          <a:cs typeface="+mn-cs"/>
        </a:defRPr>
      </a:lvl1pPr>
      <a:lvl2pPr marL="342866" algn="l" defTabSz="685732" rtl="0" eaLnBrk="1" latinLnBrk="0" hangingPunct="1">
        <a:defRPr sz="1400" kern="1200">
          <a:solidFill>
            <a:schemeClr val="tx1"/>
          </a:solidFill>
          <a:latin typeface="+mn-lt"/>
          <a:ea typeface="+mn-ea"/>
          <a:cs typeface="+mn-cs"/>
        </a:defRPr>
      </a:lvl2pPr>
      <a:lvl3pPr marL="685732" algn="l" defTabSz="685732" rtl="0" eaLnBrk="1" latinLnBrk="0" hangingPunct="1">
        <a:defRPr sz="1400" kern="1200">
          <a:solidFill>
            <a:schemeClr val="tx1"/>
          </a:solidFill>
          <a:latin typeface="+mn-lt"/>
          <a:ea typeface="+mn-ea"/>
          <a:cs typeface="+mn-cs"/>
        </a:defRPr>
      </a:lvl3pPr>
      <a:lvl4pPr marL="1028598" algn="l" defTabSz="685732" rtl="0" eaLnBrk="1" latinLnBrk="0" hangingPunct="1">
        <a:defRPr sz="1400" kern="1200">
          <a:solidFill>
            <a:schemeClr val="tx1"/>
          </a:solidFill>
          <a:latin typeface="+mn-lt"/>
          <a:ea typeface="+mn-ea"/>
          <a:cs typeface="+mn-cs"/>
        </a:defRPr>
      </a:lvl4pPr>
      <a:lvl5pPr marL="1371464" algn="l" defTabSz="685732" rtl="0" eaLnBrk="1" latinLnBrk="0" hangingPunct="1">
        <a:defRPr sz="1400" kern="1200">
          <a:solidFill>
            <a:schemeClr val="tx1"/>
          </a:solidFill>
          <a:latin typeface="+mn-lt"/>
          <a:ea typeface="+mn-ea"/>
          <a:cs typeface="+mn-cs"/>
        </a:defRPr>
      </a:lvl5pPr>
      <a:lvl6pPr marL="1714331" algn="l" defTabSz="685732" rtl="0" eaLnBrk="1" latinLnBrk="0" hangingPunct="1">
        <a:defRPr sz="1400" kern="1200">
          <a:solidFill>
            <a:schemeClr val="tx1"/>
          </a:solidFill>
          <a:latin typeface="+mn-lt"/>
          <a:ea typeface="+mn-ea"/>
          <a:cs typeface="+mn-cs"/>
        </a:defRPr>
      </a:lvl6pPr>
      <a:lvl7pPr marL="2057195" algn="l" defTabSz="685732" rtl="0" eaLnBrk="1" latinLnBrk="0" hangingPunct="1">
        <a:defRPr sz="1400" kern="1200">
          <a:solidFill>
            <a:schemeClr val="tx1"/>
          </a:solidFill>
          <a:latin typeface="+mn-lt"/>
          <a:ea typeface="+mn-ea"/>
          <a:cs typeface="+mn-cs"/>
        </a:defRPr>
      </a:lvl7pPr>
      <a:lvl8pPr marL="2400060" algn="l" defTabSz="685732" rtl="0" eaLnBrk="1" latinLnBrk="0" hangingPunct="1">
        <a:defRPr sz="1400" kern="1200">
          <a:solidFill>
            <a:schemeClr val="tx1"/>
          </a:solidFill>
          <a:latin typeface="+mn-lt"/>
          <a:ea typeface="+mn-ea"/>
          <a:cs typeface="+mn-cs"/>
        </a:defRPr>
      </a:lvl8pPr>
      <a:lvl9pPr marL="2742926" algn="l" defTabSz="685732"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9.xml"/></Relationships>
</file>

<file path=ppt/slides/_rels/slide10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9.xml"/><Relationship Id="rId1" Type="http://schemas.openxmlformats.org/officeDocument/2006/relationships/slideLayout" Target="../slideLayouts/slideLayout219.xml"/><Relationship Id="rId4" Type="http://schemas.openxmlformats.org/officeDocument/2006/relationships/image" Target="../media/image61.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23.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28.xml"/><Relationship Id="rId4" Type="http://schemas.openxmlformats.org/officeDocument/2006/relationships/image" Target="../media/image63.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3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30.xml"/></Relationships>
</file>

<file path=ppt/slides/_rels/slide11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6.xml"/><Relationship Id="rId1" Type="http://schemas.openxmlformats.org/officeDocument/2006/relationships/slideLayout" Target="../slideLayouts/slideLayout23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3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4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1.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7.xml"/><Relationship Id="rId1" Type="http://schemas.openxmlformats.org/officeDocument/2006/relationships/slideLayout" Target="../slideLayouts/slideLayout252.xml"/><Relationship Id="rId4" Type="http://schemas.openxmlformats.org/officeDocument/2006/relationships/image" Target="../media/image66.png"/></Relationships>
</file>

<file path=ppt/slides/_rels/slide1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25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66.xml"/></Relationships>
</file>

<file path=ppt/slides/_rels/slide126.xml.rels><?xml version="1.0" encoding="UTF-8" standalone="yes"?>
<Relationships xmlns="http://schemas.openxmlformats.org/package/2006/relationships"><Relationship Id="rId3" Type="http://schemas.openxmlformats.org/officeDocument/2006/relationships/hyperlink" Target="http://just-shower-thoughts.tumblr.com/" TargetMode="External"/><Relationship Id="rId2" Type="http://schemas.openxmlformats.org/officeDocument/2006/relationships/notesSlide" Target="../notesSlides/notesSlide81.xml"/><Relationship Id="rId1" Type="http://schemas.openxmlformats.org/officeDocument/2006/relationships/slideLayout" Target="../slideLayouts/slideLayout26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68.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2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268.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26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6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79.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8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9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90.xml"/></Relationships>
</file>

<file path=ppt/slides/_rels/slide1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29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9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9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0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www.theatlantic.com/business/archive/2016/09/why-do-americans-distrust-the-media/500252/" TargetMode="External"/><Relationship Id="rId2" Type="http://schemas.openxmlformats.org/officeDocument/2006/relationships/image" Target="../media/image23.pn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6.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96.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6.xml"/></Relationships>
</file>

<file path=ppt/slides/_rels/slide53.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6.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4.xml"/></Relationships>
</file>

<file path=ppt/slides/_rels/slide6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9.xml"/><Relationship Id="rId1" Type="http://schemas.openxmlformats.org/officeDocument/2006/relationships/slideLayout" Target="../slideLayouts/slideLayout13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5.xml"/></Relationships>
</file>

<file path=ppt/slides/_rels/slide7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45.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45.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5.xml"/><Relationship Id="rId4" Type="http://schemas.openxmlformats.org/officeDocument/2006/relationships/image" Target="../media/image50.png"/></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0.xml"/><Relationship Id="rId1" Type="http://schemas.openxmlformats.org/officeDocument/2006/relationships/slideLayout" Target="../slideLayouts/slideLayout178.xml"/></Relationships>
</file>

<file path=ppt/slides/_rels/slide81.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51.xml"/><Relationship Id="rId1" Type="http://schemas.openxmlformats.org/officeDocument/2006/relationships/slideLayout" Target="../slideLayouts/slideLayout180.xml"/></Relationships>
</file>

<file path=ppt/slides/_rels/slide82.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2.xml"/><Relationship Id="rId1" Type="http://schemas.openxmlformats.org/officeDocument/2006/relationships/slideLayout" Target="../slideLayouts/slideLayout180.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80.xml"/><Relationship Id="rId4" Type="http://schemas.openxmlformats.org/officeDocument/2006/relationships/comments" Target="../comments/comment4.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180.xml"/><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55.xml"/><Relationship Id="rId1" Type="http://schemas.openxmlformats.org/officeDocument/2006/relationships/slideLayout" Target="../slideLayouts/slideLayout18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0.xml"/><Relationship Id="rId4" Type="http://schemas.openxmlformats.org/officeDocument/2006/relationships/image" Target="../media/image54.pn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0.xml"/><Relationship Id="rId4" Type="http://schemas.openxmlformats.org/officeDocument/2006/relationships/image" Target="../media/image55.pn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0.xml"/><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0.xml"/><Relationship Id="rId4" Type="http://schemas.openxmlformats.org/officeDocument/2006/relationships/image" Target="../media/image57.pn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90.xml"/><Relationship Id="rId4" Type="http://schemas.openxmlformats.org/officeDocument/2006/relationships/image" Target="../media/image5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9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17" tIns="91417" rIns="91417" bIns="91417" anchor="b" anchorCtr="0">
            <a:noAutofit/>
          </a:bodyPr>
          <a:lstStyle/>
          <a:p>
            <a:r>
              <a:rPr lang="en" dirty="0"/>
              <a:t>Project Proposal:</a:t>
            </a:r>
          </a:p>
          <a:p>
            <a:r>
              <a:rPr lang="en" dirty="0"/>
              <a:t>Recinet</a:t>
            </a:r>
          </a:p>
        </p:txBody>
      </p:sp>
      <p:sp>
        <p:nvSpPr>
          <p:cNvPr id="60" name="Shape 60"/>
          <p:cNvSpPr txBox="1">
            <a:spLocks noGrp="1"/>
          </p:cNvSpPr>
          <p:nvPr>
            <p:ph type="subTitle" idx="1"/>
          </p:nvPr>
        </p:nvSpPr>
        <p:spPr>
          <a:xfrm>
            <a:off x="671250" y="3174875"/>
            <a:ext cx="7801500" cy="792600"/>
          </a:xfrm>
          <a:prstGeom prst="rect">
            <a:avLst/>
          </a:prstGeom>
        </p:spPr>
        <p:txBody>
          <a:bodyPr lIns="91417" tIns="91417" rIns="91417" bIns="91417" anchor="t" anchorCtr="0">
            <a:noAutofit/>
          </a:bodyPr>
          <a:lstStyle/>
          <a:p>
            <a:r>
              <a:rPr lang="en">
                <a:solidFill>
                  <a:srgbClr val="FFFFFF"/>
                </a:solidFill>
              </a:rPr>
              <a:t>Jocelyn Camargo</a:t>
            </a:r>
          </a:p>
          <a:p>
            <a:r>
              <a:rPr lang="en">
                <a:solidFill>
                  <a:srgbClr val="FFFFFF"/>
                </a:solidFill>
              </a:rPr>
              <a:t>Peter Rogers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 </a:t>
            </a:r>
          </a:p>
        </p:txBody>
      </p:sp>
      <p:sp>
        <p:nvSpPr>
          <p:cNvPr id="119" name="Shape 119"/>
          <p:cNvSpPr txBox="1">
            <a:spLocks noGrp="1"/>
          </p:cNvSpPr>
          <p:nvPr>
            <p:ph type="body" idx="1"/>
          </p:nvPr>
        </p:nvSpPr>
        <p:spPr>
          <a:xfrm>
            <a:off x="458000" y="2754200"/>
            <a:ext cx="8103300" cy="1394400"/>
          </a:xfrm>
          <a:prstGeom prst="rect">
            <a:avLst/>
          </a:prstGeom>
        </p:spPr>
        <p:txBody>
          <a:bodyPr lIns="91417" tIns="91417" rIns="91417" bIns="91417" anchor="t" anchorCtr="0">
            <a:noAutofit/>
          </a:bodyPr>
          <a:lstStyle/>
          <a:p>
            <a:pPr algn="ctr">
              <a:lnSpc>
                <a:spcPct val="100000"/>
              </a:lnSpc>
            </a:pPr>
            <a:r>
              <a:rPr lang="en" sz="3000" b="1"/>
              <a:t>Skate your way into time-saving!</a:t>
            </a:r>
          </a:p>
          <a:p>
            <a:pPr algn="ctr">
              <a:lnSpc>
                <a:spcPct val="100000"/>
              </a:lnSpc>
            </a:pPr>
            <a:r>
              <a:rPr lang="en" sz="3000" b="1">
                <a:solidFill>
                  <a:schemeClr val="accent5"/>
                </a:solidFill>
              </a:rPr>
              <a:t>RENT-A-SKATEBOARD</a:t>
            </a:r>
          </a:p>
        </p:txBody>
      </p:sp>
      <p:pic>
        <p:nvPicPr>
          <p:cNvPr id="120" name="Shape 120" descr="thenug-f7URf4wiVc.gif"/>
          <p:cNvPicPr preferRelativeResize="0"/>
          <p:nvPr/>
        </p:nvPicPr>
        <p:blipFill>
          <a:blip r:embed="rId3">
            <a:alphaModFix/>
          </a:blip>
          <a:stretch>
            <a:fillRect/>
          </a:stretch>
        </p:blipFill>
        <p:spPr>
          <a:xfrm>
            <a:off x="2516275" y="489727"/>
            <a:ext cx="3986750" cy="2264474"/>
          </a:xfrm>
          <a:prstGeom prst="rect">
            <a:avLst/>
          </a:prstGeom>
          <a:noFill/>
          <a:ln>
            <a:noFill/>
          </a:ln>
        </p:spPr>
      </p:pic>
    </p:spTree>
    <p:extLst>
      <p:ext uri="{BB962C8B-B14F-4D97-AF65-F5344CB8AC3E}">
        <p14:creationId xmlns:p14="http://schemas.microsoft.com/office/powerpoint/2010/main" val="10704672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sp>
        <p:nvSpPr>
          <p:cNvPr id="3" name="Content Placeholder 2"/>
          <p:cNvSpPr>
            <a:spLocks noGrp="1"/>
          </p:cNvSpPr>
          <p:nvPr>
            <p:ph idx="1"/>
          </p:nvPr>
        </p:nvSpPr>
        <p:spPr/>
        <p:txBody>
          <a:bodyPr/>
          <a:lstStyle/>
          <a:p>
            <a:r>
              <a:rPr lang="en-US" dirty="0" smtClean="0"/>
              <a:t>Turn based rouge like action based steal game.</a:t>
            </a:r>
          </a:p>
          <a:p>
            <a:r>
              <a:rPr lang="en-US" dirty="0" smtClean="0"/>
              <a:t>Easily picked up to challenge yourself on the go.</a:t>
            </a:r>
          </a:p>
          <a:p>
            <a:r>
              <a:rPr lang="en-US" smtClean="0"/>
              <a:t>One life, one try.</a:t>
            </a:r>
            <a:endParaRPr lang="en-US" dirty="0" smtClean="0"/>
          </a:p>
          <a:p>
            <a:endParaRPr lang="en-US" dirty="0"/>
          </a:p>
        </p:txBody>
      </p:sp>
    </p:spTree>
    <p:extLst>
      <p:ext uri="{BB962C8B-B14F-4D97-AF65-F5344CB8AC3E}">
        <p14:creationId xmlns:p14="http://schemas.microsoft.com/office/powerpoint/2010/main" val="39719826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p:spPr>
        <p:txBody>
          <a:bodyPr lIns="91423" tIns="91423" rIns="91423" bIns="91423" anchor="b" anchorCtr="0">
            <a:noAutofit/>
          </a:bodyPr>
          <a:lstStyle/>
          <a:p>
            <a:r>
              <a:rPr lang="en"/>
              <a:t>COMP 135 Final Project Proposal</a:t>
            </a:r>
          </a:p>
        </p:txBody>
      </p:sp>
      <p:sp>
        <p:nvSpPr>
          <p:cNvPr id="57" name="Shape 57"/>
          <p:cNvSpPr txBox="1">
            <a:spLocks noGrp="1"/>
          </p:cNvSpPr>
          <p:nvPr>
            <p:ph type="subTitle" idx="1"/>
          </p:nvPr>
        </p:nvSpPr>
        <p:spPr>
          <a:xfrm>
            <a:off x="311700" y="3165823"/>
            <a:ext cx="8520600" cy="733500"/>
          </a:xfrm>
          <a:prstGeom prst="rect">
            <a:avLst/>
          </a:prstGeom>
        </p:spPr>
        <p:txBody>
          <a:bodyPr lIns="91423" tIns="91423" rIns="91423" bIns="91423" anchor="t" anchorCtr="0">
            <a:noAutofit/>
          </a:bodyPr>
          <a:lstStyle/>
          <a:p>
            <a:r>
              <a:rPr lang="en"/>
              <a:t>Alison Shu</a:t>
            </a:r>
          </a:p>
          <a:p>
            <a:r>
              <a:rPr lang="en"/>
              <a:t>Justin Le</a:t>
            </a:r>
          </a:p>
          <a:p>
            <a:r>
              <a:rPr lang="en"/>
              <a:t>Dr. Cliburn</a:t>
            </a:r>
          </a:p>
          <a:p>
            <a:r>
              <a:rPr lang="en"/>
              <a:t>1/25/2017</a:t>
            </a:r>
          </a:p>
        </p:txBody>
      </p:sp>
    </p:spTree>
    <p:extLst>
      <p:ext uri="{BB962C8B-B14F-4D97-AF65-F5344CB8AC3E}">
        <p14:creationId xmlns:p14="http://schemas.microsoft.com/office/powerpoint/2010/main" val="3057402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ctrTitle"/>
          </p:nvPr>
        </p:nvSpPr>
        <p:spPr>
          <a:xfrm>
            <a:off x="311700" y="595975"/>
            <a:ext cx="8520600" cy="1957800"/>
          </a:xfrm>
          <a:prstGeom prst="rect">
            <a:avLst/>
          </a:prstGeom>
        </p:spPr>
        <p:txBody>
          <a:bodyPr lIns="91423" tIns="91423" rIns="91423" bIns="91423" anchor="b" anchorCtr="0">
            <a:noAutofit/>
          </a:bodyPr>
          <a:lstStyle/>
          <a:p>
            <a:endParaRPr/>
          </a:p>
          <a:p>
            <a:r>
              <a:rPr lang="en"/>
              <a:t>HandyList</a:t>
            </a:r>
          </a:p>
        </p:txBody>
      </p:sp>
      <p:sp>
        <p:nvSpPr>
          <p:cNvPr id="63" name="Shape 63"/>
          <p:cNvSpPr txBox="1">
            <a:spLocks noGrp="1"/>
          </p:cNvSpPr>
          <p:nvPr>
            <p:ph type="subTitle" idx="1"/>
          </p:nvPr>
        </p:nvSpPr>
        <p:spPr>
          <a:xfrm>
            <a:off x="311700" y="2834125"/>
            <a:ext cx="8520600" cy="1124100"/>
          </a:xfrm>
          <a:prstGeom prst="rect">
            <a:avLst/>
          </a:prstGeom>
        </p:spPr>
        <p:txBody>
          <a:bodyPr lIns="91423" tIns="91423" rIns="91423" bIns="91423" anchor="t" anchorCtr="0">
            <a:noAutofit/>
          </a:bodyPr>
          <a:lstStyle/>
          <a:p>
            <a:r>
              <a:rPr lang="en"/>
              <a:t>An android app that offers part-time job opportunity to the local community</a:t>
            </a:r>
          </a:p>
        </p:txBody>
      </p:sp>
    </p:spTree>
    <p:extLst>
      <p:ext uri="{BB962C8B-B14F-4D97-AF65-F5344CB8AC3E}">
        <p14:creationId xmlns:p14="http://schemas.microsoft.com/office/powerpoint/2010/main" val="33651060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lIns="91423" tIns="91423" rIns="91423" bIns="91423" anchor="t" anchorCtr="0">
            <a:noAutofit/>
          </a:bodyPr>
          <a:lstStyle/>
          <a:p>
            <a:r>
              <a:rPr lang="en"/>
              <a:t>What is HandyList?</a:t>
            </a:r>
          </a:p>
        </p:txBody>
      </p:sp>
      <p:sp>
        <p:nvSpPr>
          <p:cNvPr id="69" name="Shape 69"/>
          <p:cNvSpPr txBox="1">
            <a:spLocks noGrp="1"/>
          </p:cNvSpPr>
          <p:nvPr>
            <p:ph type="body" idx="1"/>
          </p:nvPr>
        </p:nvSpPr>
        <p:spPr>
          <a:xfrm>
            <a:off x="311700" y="1152475"/>
            <a:ext cx="8520600" cy="3416400"/>
          </a:xfrm>
          <a:prstGeom prst="rect">
            <a:avLst/>
          </a:prstGeom>
        </p:spPr>
        <p:txBody>
          <a:bodyPr lIns="91423" tIns="91423" rIns="91423" bIns="91423" anchor="t" anchorCtr="0">
            <a:noAutofit/>
          </a:bodyPr>
          <a:lstStyle/>
          <a:p>
            <a:pPr marL="457189" indent="-228594">
              <a:lnSpc>
                <a:spcPct val="200000"/>
              </a:lnSpc>
            </a:pPr>
            <a:r>
              <a:rPr lang="en"/>
              <a:t>Easy access to human resources</a:t>
            </a:r>
          </a:p>
          <a:p>
            <a:pPr marL="457189" indent="-228594">
              <a:lnSpc>
                <a:spcPct val="200000"/>
              </a:lnSpc>
            </a:pPr>
            <a:r>
              <a:rPr lang="en"/>
              <a:t>Local part-time job opportunity</a:t>
            </a:r>
          </a:p>
          <a:p>
            <a:pPr marL="457189" indent="-228594">
              <a:lnSpc>
                <a:spcPct val="200000"/>
              </a:lnSpc>
            </a:pPr>
            <a:r>
              <a:rPr lang="en"/>
              <a:t>Quick advisement for finding helpers in local community</a:t>
            </a:r>
          </a:p>
        </p:txBody>
      </p:sp>
    </p:spTree>
    <p:extLst>
      <p:ext uri="{BB962C8B-B14F-4D97-AF65-F5344CB8AC3E}">
        <p14:creationId xmlns:p14="http://schemas.microsoft.com/office/powerpoint/2010/main" val="24572810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600" cy="572700"/>
          </a:xfrm>
          <a:prstGeom prst="rect">
            <a:avLst/>
          </a:prstGeom>
        </p:spPr>
        <p:txBody>
          <a:bodyPr lIns="91423" tIns="91423" rIns="91423" bIns="91423" anchor="t" anchorCtr="0">
            <a:noAutofit/>
          </a:bodyPr>
          <a:lstStyle/>
          <a:p>
            <a:r>
              <a:rPr lang="en"/>
              <a:t>Potential Interface</a:t>
            </a:r>
          </a:p>
        </p:txBody>
      </p:sp>
      <p:sp>
        <p:nvSpPr>
          <p:cNvPr id="75" name="Shape 75"/>
          <p:cNvSpPr txBox="1">
            <a:spLocks noGrp="1"/>
          </p:cNvSpPr>
          <p:nvPr>
            <p:ph type="body" idx="1"/>
          </p:nvPr>
        </p:nvSpPr>
        <p:spPr>
          <a:xfrm>
            <a:off x="311700" y="1152475"/>
            <a:ext cx="8520600" cy="3416400"/>
          </a:xfrm>
          <a:prstGeom prst="rect">
            <a:avLst/>
          </a:prstGeom>
        </p:spPr>
        <p:txBody>
          <a:bodyPr lIns="91423" tIns="91423" rIns="91423" bIns="91423" anchor="t" anchorCtr="0">
            <a:noAutofit/>
          </a:bodyPr>
          <a:lstStyle/>
          <a:p>
            <a:endParaRPr/>
          </a:p>
        </p:txBody>
      </p:sp>
      <p:pic>
        <p:nvPicPr>
          <p:cNvPr id="76" name="Shape 76" descr="IMG_0456.JPG"/>
          <p:cNvPicPr preferRelativeResize="0"/>
          <p:nvPr/>
        </p:nvPicPr>
        <p:blipFill>
          <a:blip r:embed="rId3">
            <a:alphaModFix/>
          </a:blip>
          <a:stretch>
            <a:fillRect/>
          </a:stretch>
        </p:blipFill>
        <p:spPr>
          <a:xfrm>
            <a:off x="1054777" y="1152487"/>
            <a:ext cx="2833124" cy="3777524"/>
          </a:xfrm>
          <a:prstGeom prst="rect">
            <a:avLst/>
          </a:prstGeom>
          <a:noFill/>
          <a:ln>
            <a:noFill/>
          </a:ln>
        </p:spPr>
      </p:pic>
      <p:pic>
        <p:nvPicPr>
          <p:cNvPr id="77" name="Shape 77" descr="IMG_0457.JPG"/>
          <p:cNvPicPr preferRelativeResize="0"/>
          <p:nvPr/>
        </p:nvPicPr>
        <p:blipFill>
          <a:blip r:embed="rId4">
            <a:alphaModFix/>
          </a:blip>
          <a:stretch>
            <a:fillRect/>
          </a:stretch>
        </p:blipFill>
        <p:spPr>
          <a:xfrm>
            <a:off x="4988026" y="1152501"/>
            <a:ext cx="2833125" cy="3777499"/>
          </a:xfrm>
          <a:prstGeom prst="rect">
            <a:avLst/>
          </a:prstGeom>
          <a:noFill/>
          <a:ln>
            <a:noFill/>
          </a:ln>
        </p:spPr>
      </p:pic>
    </p:spTree>
    <p:extLst>
      <p:ext uri="{BB962C8B-B14F-4D97-AF65-F5344CB8AC3E}">
        <p14:creationId xmlns:p14="http://schemas.microsoft.com/office/powerpoint/2010/main" val="29298459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184633"/>
            <a:ext cx="8520600" cy="572700"/>
          </a:xfrm>
          <a:prstGeom prst="rect">
            <a:avLst/>
          </a:prstGeom>
        </p:spPr>
        <p:txBody>
          <a:bodyPr lIns="91423" tIns="91423" rIns="91423" bIns="91423" anchor="t" anchorCtr="0">
            <a:noAutofit/>
          </a:bodyPr>
          <a:lstStyle/>
          <a:p>
            <a:r>
              <a:rPr lang="en" dirty="0"/>
              <a:t>Android App Features</a:t>
            </a:r>
          </a:p>
        </p:txBody>
      </p:sp>
      <p:sp>
        <p:nvSpPr>
          <p:cNvPr id="83" name="Shape 83"/>
          <p:cNvSpPr txBox="1">
            <a:spLocks noGrp="1"/>
          </p:cNvSpPr>
          <p:nvPr>
            <p:ph type="body" idx="1"/>
          </p:nvPr>
        </p:nvSpPr>
        <p:spPr>
          <a:xfrm>
            <a:off x="305644" y="734637"/>
            <a:ext cx="8520600" cy="3744000"/>
          </a:xfrm>
          <a:prstGeom prst="rect">
            <a:avLst/>
          </a:prstGeom>
        </p:spPr>
        <p:txBody>
          <a:bodyPr lIns="91423" tIns="91423" rIns="91423" bIns="91423" anchor="t" anchorCtr="0">
            <a:noAutofit/>
          </a:bodyPr>
          <a:lstStyle/>
          <a:p>
            <a:pPr marL="457189" indent="-228594">
              <a:lnSpc>
                <a:spcPct val="150000"/>
              </a:lnSpc>
            </a:pPr>
            <a:r>
              <a:rPr lang="en" dirty="0"/>
              <a:t>User accounts with customizable profile</a:t>
            </a:r>
          </a:p>
          <a:p>
            <a:pPr marL="457189" indent="-228594">
              <a:lnSpc>
                <a:spcPct val="150000"/>
              </a:lnSpc>
            </a:pPr>
            <a:r>
              <a:rPr lang="en" dirty="0"/>
              <a:t>User can monitor advertisements for services</a:t>
            </a:r>
          </a:p>
          <a:p>
            <a:pPr marL="457189" indent="-228594">
              <a:lnSpc>
                <a:spcPct val="150000"/>
              </a:lnSpc>
            </a:pPr>
            <a:r>
              <a:rPr lang="en" dirty="0"/>
              <a:t>Chat message between vendor and customer</a:t>
            </a:r>
          </a:p>
          <a:p>
            <a:pPr marL="457189" indent="-228594">
              <a:lnSpc>
                <a:spcPct val="150000"/>
              </a:lnSpc>
            </a:pPr>
            <a:r>
              <a:rPr lang="en" dirty="0"/>
              <a:t>Geofence cities</a:t>
            </a:r>
          </a:p>
          <a:p>
            <a:pPr>
              <a:lnSpc>
                <a:spcPct val="150000"/>
              </a:lnSpc>
            </a:pPr>
            <a:r>
              <a:rPr lang="en" dirty="0"/>
              <a:t>Bonus: Online payment</a:t>
            </a:r>
          </a:p>
          <a:p>
            <a:pPr>
              <a:lnSpc>
                <a:spcPct val="100000"/>
              </a:lnSpc>
              <a:spcAft>
                <a:spcPts val="0"/>
              </a:spcAft>
            </a:pPr>
            <a:r>
              <a:rPr lang="en" sz="3000" dirty="0">
                <a:solidFill>
                  <a:schemeClr val="accent3"/>
                </a:solidFill>
                <a:latin typeface="Alfa Slab One"/>
                <a:ea typeface="Alfa Slab One"/>
                <a:cs typeface="Alfa Slab One"/>
                <a:sym typeface="Alfa Slab One"/>
              </a:rPr>
              <a:t>Interaction Type</a:t>
            </a:r>
          </a:p>
          <a:p>
            <a:pPr>
              <a:lnSpc>
                <a:spcPct val="100000"/>
              </a:lnSpc>
              <a:spcAft>
                <a:spcPts val="0"/>
              </a:spcAft>
            </a:pPr>
            <a:endParaRPr sz="1100" dirty="0">
              <a:solidFill>
                <a:schemeClr val="accent3"/>
              </a:solidFill>
              <a:latin typeface="Alfa Slab One"/>
              <a:ea typeface="Alfa Slab One"/>
              <a:cs typeface="Alfa Slab One"/>
              <a:sym typeface="Alfa Slab One"/>
            </a:endParaRPr>
          </a:p>
          <a:p>
            <a:r>
              <a:rPr lang="en" dirty="0"/>
              <a:t>Instructing: Simple design with images to reflect certain functionalities </a:t>
            </a:r>
          </a:p>
          <a:p>
            <a:pPr>
              <a:lnSpc>
                <a:spcPct val="150000"/>
              </a:lnSpc>
            </a:pPr>
            <a:endParaRPr dirty="0"/>
          </a:p>
          <a:p>
            <a:pPr>
              <a:lnSpc>
                <a:spcPct val="150000"/>
              </a:lnSpc>
            </a:pPr>
            <a:endParaRPr dirty="0"/>
          </a:p>
        </p:txBody>
      </p:sp>
    </p:spTree>
    <p:extLst>
      <p:ext uri="{BB962C8B-B14F-4D97-AF65-F5344CB8AC3E}">
        <p14:creationId xmlns:p14="http://schemas.microsoft.com/office/powerpoint/2010/main" val="41311420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490250" y="526350"/>
            <a:ext cx="5683800" cy="4090800"/>
          </a:xfrm>
          <a:prstGeom prst="rect">
            <a:avLst/>
          </a:prstGeom>
        </p:spPr>
        <p:txBody>
          <a:bodyPr lIns="91423" tIns="91423" rIns="91423" bIns="91423" anchor="ctr" anchorCtr="0">
            <a:noAutofit/>
          </a:bodyPr>
          <a:lstStyle/>
          <a:p>
            <a:r>
              <a:rPr lang="en"/>
              <a:t>Thank you!</a:t>
            </a:r>
          </a:p>
        </p:txBody>
      </p:sp>
    </p:spTree>
    <p:extLst>
      <p:ext uri="{BB962C8B-B14F-4D97-AF65-F5344CB8AC3E}">
        <p14:creationId xmlns:p14="http://schemas.microsoft.com/office/powerpoint/2010/main" val="28133532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980443"/>
            <a:ext cx="7136700" cy="1022400"/>
          </a:xfrm>
          <a:prstGeom prst="rect">
            <a:avLst/>
          </a:prstGeom>
        </p:spPr>
        <p:txBody>
          <a:bodyPr lIns="91423" tIns="91423" rIns="91423" bIns="91423" anchor="b" anchorCtr="0">
            <a:noAutofit/>
          </a:bodyPr>
          <a:lstStyle/>
          <a:p>
            <a:r>
              <a:rPr lang="en" dirty="0"/>
              <a:t>Tank Shooting Game</a:t>
            </a:r>
          </a:p>
        </p:txBody>
      </p:sp>
      <p:sp>
        <p:nvSpPr>
          <p:cNvPr id="67" name="Shape 67"/>
          <p:cNvSpPr txBox="1">
            <a:spLocks noGrp="1"/>
          </p:cNvSpPr>
          <p:nvPr>
            <p:ph type="subTitle" idx="1"/>
          </p:nvPr>
        </p:nvSpPr>
        <p:spPr>
          <a:xfrm>
            <a:off x="2137225" y="2850039"/>
            <a:ext cx="4870500" cy="792600"/>
          </a:xfrm>
          <a:prstGeom prst="rect">
            <a:avLst/>
          </a:prstGeom>
        </p:spPr>
        <p:txBody>
          <a:bodyPr lIns="91423" tIns="91423" rIns="91423" bIns="91423" anchor="t" anchorCtr="0">
            <a:noAutofit/>
          </a:bodyPr>
          <a:lstStyle/>
          <a:p>
            <a:r>
              <a:rPr lang="en"/>
              <a:t>Devin Lim, Jeremy Ronquillo</a:t>
            </a:r>
          </a:p>
        </p:txBody>
      </p:sp>
      <p:pic>
        <p:nvPicPr>
          <p:cNvPr id="68" name="Shape 68"/>
          <p:cNvPicPr preferRelativeResize="0"/>
          <p:nvPr/>
        </p:nvPicPr>
        <p:blipFill>
          <a:blip r:embed="rId3">
            <a:alphaModFix/>
          </a:blip>
          <a:stretch>
            <a:fillRect/>
          </a:stretch>
        </p:blipFill>
        <p:spPr>
          <a:xfrm>
            <a:off x="7058376" y="648019"/>
            <a:ext cx="2026099" cy="1277925"/>
          </a:xfrm>
          <a:prstGeom prst="rect">
            <a:avLst/>
          </a:prstGeom>
          <a:noFill/>
          <a:ln>
            <a:noFill/>
          </a:ln>
        </p:spPr>
      </p:pic>
      <p:pic>
        <p:nvPicPr>
          <p:cNvPr id="69" name="Shape 69"/>
          <p:cNvPicPr preferRelativeResize="0"/>
          <p:nvPr/>
        </p:nvPicPr>
        <p:blipFill>
          <a:blip r:embed="rId4">
            <a:alphaModFix/>
          </a:blip>
          <a:stretch>
            <a:fillRect/>
          </a:stretch>
        </p:blipFill>
        <p:spPr>
          <a:xfrm>
            <a:off x="116695" y="1206324"/>
            <a:ext cx="1913348" cy="1022400"/>
          </a:xfrm>
          <a:prstGeom prst="rect">
            <a:avLst/>
          </a:prstGeom>
          <a:noFill/>
          <a:ln>
            <a:noFill/>
          </a:ln>
        </p:spPr>
      </p:pic>
    </p:spTree>
    <p:extLst>
      <p:ext uri="{BB962C8B-B14F-4D97-AF65-F5344CB8AC3E}">
        <p14:creationId xmlns:p14="http://schemas.microsoft.com/office/powerpoint/2010/main" val="2816904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Purpose</a:t>
            </a:r>
          </a:p>
        </p:txBody>
      </p:sp>
      <p:sp>
        <p:nvSpPr>
          <p:cNvPr id="75" name="Shape 75"/>
          <p:cNvSpPr txBox="1">
            <a:spLocks noGrp="1"/>
          </p:cNvSpPr>
          <p:nvPr>
            <p:ph type="body" idx="1"/>
          </p:nvPr>
        </p:nvSpPr>
        <p:spPr>
          <a:xfrm>
            <a:off x="311700" y="1266325"/>
            <a:ext cx="8520600" cy="3302700"/>
          </a:xfrm>
          <a:prstGeom prst="rect">
            <a:avLst/>
          </a:prstGeom>
        </p:spPr>
        <p:txBody>
          <a:bodyPr lIns="91423" tIns="91423" rIns="91423" bIns="91423" anchor="t" anchorCtr="0">
            <a:noAutofit/>
          </a:bodyPr>
          <a:lstStyle/>
          <a:p>
            <a:pPr marL="457189" indent="-361941">
              <a:spcAft>
                <a:spcPts val="0"/>
              </a:spcAft>
              <a:buClr>
                <a:srgbClr val="000000"/>
              </a:buClr>
              <a:buChar char="●"/>
            </a:pPr>
            <a:r>
              <a:rPr lang="en" sz="2100">
                <a:solidFill>
                  <a:srgbClr val="000000"/>
                </a:solidFill>
              </a:rPr>
              <a:t>Mimic real-world physics for entertainment purposes.</a:t>
            </a:r>
          </a:p>
          <a:p>
            <a:pPr marL="457189" indent="-228594">
              <a:spcAft>
                <a:spcPts val="0"/>
              </a:spcAft>
              <a:buClr>
                <a:srgbClr val="000000"/>
              </a:buClr>
              <a:buChar char="●"/>
            </a:pPr>
            <a:r>
              <a:rPr lang="en" sz="2100">
                <a:solidFill>
                  <a:srgbClr val="000000"/>
                </a:solidFill>
              </a:rPr>
              <a:t>Anybody can pick it up.</a:t>
            </a:r>
          </a:p>
          <a:p>
            <a:pPr marL="914378" indent="-228594">
              <a:spcAft>
                <a:spcPts val="0"/>
              </a:spcAft>
              <a:buClr>
                <a:srgbClr val="000000"/>
              </a:buClr>
              <a:buChar char="-"/>
            </a:pPr>
            <a:r>
              <a:rPr lang="en">
                <a:solidFill>
                  <a:srgbClr val="000000"/>
                </a:solidFill>
              </a:rPr>
              <a:t>Can be beaten without taking a physics course.</a:t>
            </a:r>
          </a:p>
          <a:p>
            <a:pPr marL="914378" indent="-228594">
              <a:spcAft>
                <a:spcPts val="0"/>
              </a:spcAft>
              <a:buClr>
                <a:srgbClr val="000000"/>
              </a:buClr>
              <a:buChar char="-"/>
            </a:pPr>
            <a:r>
              <a:rPr lang="en">
                <a:solidFill>
                  <a:srgbClr val="000000"/>
                </a:solidFill>
              </a:rPr>
              <a:t>Equation sheet provided.</a:t>
            </a:r>
          </a:p>
          <a:p>
            <a:pPr marL="457189" indent="-361941">
              <a:spcAft>
                <a:spcPts val="0"/>
              </a:spcAft>
              <a:buClr>
                <a:srgbClr val="000000"/>
              </a:buClr>
              <a:buChar char="●"/>
            </a:pPr>
            <a:r>
              <a:rPr lang="en" sz="2100">
                <a:solidFill>
                  <a:srgbClr val="000000"/>
                </a:solidFill>
              </a:rPr>
              <a:t>Single player levels</a:t>
            </a:r>
          </a:p>
          <a:p>
            <a:pPr marL="457189" indent="-361941">
              <a:spcAft>
                <a:spcPts val="0"/>
              </a:spcAft>
              <a:buClr>
                <a:srgbClr val="000000"/>
              </a:buClr>
              <a:buChar char="●"/>
            </a:pPr>
            <a:r>
              <a:rPr lang="en" sz="2100">
                <a:solidFill>
                  <a:srgbClr val="000000"/>
                </a:solidFill>
              </a:rPr>
              <a:t>Multiplayer battles</a:t>
            </a:r>
          </a:p>
          <a:p>
            <a:endParaRPr sz="2000"/>
          </a:p>
        </p:txBody>
      </p:sp>
    </p:spTree>
    <p:extLst>
      <p:ext uri="{BB962C8B-B14F-4D97-AF65-F5344CB8AC3E}">
        <p14:creationId xmlns:p14="http://schemas.microsoft.com/office/powerpoint/2010/main" val="39625973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Goal of the Project</a:t>
            </a:r>
          </a:p>
        </p:txBody>
      </p:sp>
      <p:sp>
        <p:nvSpPr>
          <p:cNvPr id="81" name="Shape 81"/>
          <p:cNvSpPr txBox="1">
            <a:spLocks noGrp="1"/>
          </p:cNvSpPr>
          <p:nvPr>
            <p:ph type="body" idx="1"/>
          </p:nvPr>
        </p:nvSpPr>
        <p:spPr>
          <a:xfrm>
            <a:off x="311700" y="1266325"/>
            <a:ext cx="8520600" cy="3302700"/>
          </a:xfrm>
          <a:prstGeom prst="rect">
            <a:avLst/>
          </a:prstGeom>
        </p:spPr>
        <p:txBody>
          <a:bodyPr lIns="91423" tIns="91423" rIns="91423" bIns="91423" anchor="t" anchorCtr="0">
            <a:noAutofit/>
          </a:bodyPr>
          <a:lstStyle/>
          <a:p>
            <a:pPr marL="457189" indent="-368291">
              <a:spcAft>
                <a:spcPts val="0"/>
              </a:spcAft>
              <a:buClr>
                <a:srgbClr val="000000"/>
              </a:buClr>
              <a:buFont typeface="Open Sans"/>
              <a:buChar char="●"/>
            </a:pPr>
            <a:r>
              <a:rPr lang="en" sz="2200">
                <a:solidFill>
                  <a:srgbClr val="000000"/>
                </a:solidFill>
              </a:rPr>
              <a:t>Help students taking physics understand trajectories.</a:t>
            </a:r>
          </a:p>
          <a:p>
            <a:pPr marL="457189" indent="-368291">
              <a:spcAft>
                <a:spcPts val="0"/>
              </a:spcAft>
              <a:buClr>
                <a:srgbClr val="000000"/>
              </a:buClr>
              <a:buChar char="●"/>
            </a:pPr>
            <a:r>
              <a:rPr lang="en" sz="2200">
                <a:solidFill>
                  <a:srgbClr val="000000"/>
                </a:solidFill>
              </a:rPr>
              <a:t>Provide simulation outside of the labs.</a:t>
            </a:r>
          </a:p>
          <a:p>
            <a:pPr marL="457189" indent="-368291">
              <a:spcAft>
                <a:spcPts val="0"/>
              </a:spcAft>
              <a:buClr>
                <a:srgbClr val="000000"/>
              </a:buClr>
              <a:buChar char="●"/>
            </a:pPr>
            <a:r>
              <a:rPr lang="en" sz="2200">
                <a:solidFill>
                  <a:srgbClr val="000000"/>
                </a:solidFill>
              </a:rPr>
              <a:t>Want users to have fun.</a:t>
            </a:r>
          </a:p>
        </p:txBody>
      </p:sp>
    </p:spTree>
    <p:extLst>
      <p:ext uri="{BB962C8B-B14F-4D97-AF65-F5344CB8AC3E}">
        <p14:creationId xmlns:p14="http://schemas.microsoft.com/office/powerpoint/2010/main" val="56730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Note Taking </a:t>
            </a:r>
            <a:r>
              <a:rPr lang="en-US" dirty="0"/>
              <a:t>App</a:t>
            </a:r>
          </a:p>
        </p:txBody>
      </p:sp>
      <p:sp>
        <p:nvSpPr>
          <p:cNvPr id="3" name="Subtitle 2"/>
          <p:cNvSpPr>
            <a:spLocks noGrp="1"/>
          </p:cNvSpPr>
          <p:nvPr>
            <p:ph type="subTitle" idx="1"/>
          </p:nvPr>
        </p:nvSpPr>
        <p:spPr/>
        <p:txBody>
          <a:bodyPr>
            <a:normAutofit/>
          </a:bodyPr>
          <a:lstStyle/>
          <a:p>
            <a:r>
              <a:rPr lang="en-US" dirty="0"/>
              <a:t>An app that manages ideas </a:t>
            </a:r>
            <a:r>
              <a:rPr lang="en-US" dirty="0" smtClean="0"/>
              <a:t>and concepts</a:t>
            </a:r>
            <a:endParaRPr lang="en-US" dirty="0"/>
          </a:p>
        </p:txBody>
      </p:sp>
      <p:sp>
        <p:nvSpPr>
          <p:cNvPr id="4" name="TextBox 3"/>
          <p:cNvSpPr txBox="1"/>
          <p:nvPr/>
        </p:nvSpPr>
        <p:spPr>
          <a:xfrm>
            <a:off x="6586688" y="3098287"/>
            <a:ext cx="1610832" cy="507830"/>
          </a:xfrm>
          <a:prstGeom prst="rect">
            <a:avLst/>
          </a:prstGeom>
          <a:noFill/>
        </p:spPr>
        <p:txBody>
          <a:bodyPr wrap="square" lIns="68576" tIns="34289" rIns="68576" bIns="34289" rtlCol="0">
            <a:spAutoFit/>
          </a:bodyPr>
          <a:lstStyle/>
          <a:p>
            <a:pPr defTabSz="342875"/>
            <a:r>
              <a:rPr lang="en-US" kern="1200" dirty="0">
                <a:solidFill>
                  <a:prstClr val="white"/>
                </a:solidFill>
                <a:latin typeface="Century Gothic" panose="020B0502020202020204"/>
                <a:ea typeface="+mn-ea"/>
                <a:cs typeface="+mn-cs"/>
              </a:rPr>
              <a:t>Ryan Espinosa</a:t>
            </a:r>
          </a:p>
          <a:p>
            <a:pPr defTabSz="342875"/>
            <a:r>
              <a:rPr lang="en-US" kern="1200" dirty="0">
                <a:solidFill>
                  <a:prstClr val="white"/>
                </a:solidFill>
                <a:latin typeface="Century Gothic" panose="020B0502020202020204"/>
                <a:ea typeface="+mn-ea"/>
                <a:cs typeface="+mn-cs"/>
              </a:rPr>
              <a:t>Michael Myers</a:t>
            </a:r>
          </a:p>
        </p:txBody>
      </p:sp>
    </p:spTree>
    <p:extLst>
      <p:ext uri="{BB962C8B-B14F-4D97-AF65-F5344CB8AC3E}">
        <p14:creationId xmlns:p14="http://schemas.microsoft.com/office/powerpoint/2010/main" val="26662155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Equations that will be used</a:t>
            </a:r>
          </a:p>
        </p:txBody>
      </p:sp>
      <p:sp>
        <p:nvSpPr>
          <p:cNvPr id="87" name="Shape 87"/>
          <p:cNvSpPr txBox="1">
            <a:spLocks noGrp="1"/>
          </p:cNvSpPr>
          <p:nvPr>
            <p:ph type="body" idx="1"/>
          </p:nvPr>
        </p:nvSpPr>
        <p:spPr>
          <a:xfrm>
            <a:off x="311700" y="1266325"/>
            <a:ext cx="8520600" cy="3302700"/>
          </a:xfrm>
          <a:prstGeom prst="rect">
            <a:avLst/>
          </a:prstGeom>
        </p:spPr>
        <p:txBody>
          <a:bodyPr lIns="91423" tIns="91423" rIns="91423" bIns="91423" anchor="t" anchorCtr="0">
            <a:noAutofit/>
          </a:bodyPr>
          <a:lstStyle/>
          <a:p>
            <a:pPr marL="457189" indent="-368291">
              <a:buClr>
                <a:srgbClr val="000000"/>
              </a:buClr>
              <a:buChar char="-"/>
            </a:pPr>
            <a:r>
              <a:rPr lang="en" sz="2200" dirty="0">
                <a:solidFill>
                  <a:srgbClr val="000000"/>
                </a:solidFill>
              </a:rPr>
              <a:t>Projectile Motion Formulas :</a:t>
            </a:r>
          </a:p>
          <a:p>
            <a:pPr marL="914378" lvl="1" indent="-342892">
              <a:buClr>
                <a:srgbClr val="000000"/>
              </a:buClr>
              <a:buSzPct val="100000"/>
              <a:buChar char="-"/>
            </a:pPr>
            <a:r>
              <a:rPr lang="en" sz="1800" dirty="0">
                <a:solidFill>
                  <a:srgbClr val="000000"/>
                </a:solidFill>
                <a:highlight>
                  <a:srgbClr val="FFFFFF"/>
                </a:highlight>
              </a:rPr>
              <a:t>V</a:t>
            </a:r>
            <a:r>
              <a:rPr lang="en" sz="1800" baseline="-25000" dirty="0">
                <a:solidFill>
                  <a:srgbClr val="000000"/>
                </a:solidFill>
                <a:highlight>
                  <a:srgbClr val="FFFFFF"/>
                </a:highlight>
              </a:rPr>
              <a:t>ox</a:t>
            </a:r>
            <a:r>
              <a:rPr lang="en" sz="1800" dirty="0">
                <a:solidFill>
                  <a:srgbClr val="000000"/>
                </a:solidFill>
              </a:rPr>
              <a:t>  = </a:t>
            </a:r>
            <a:r>
              <a:rPr lang="en" sz="1800" dirty="0">
                <a:solidFill>
                  <a:srgbClr val="000000"/>
                </a:solidFill>
                <a:highlight>
                  <a:srgbClr val="FFFFFF"/>
                </a:highlight>
              </a:rPr>
              <a:t>V</a:t>
            </a:r>
            <a:r>
              <a:rPr lang="en" sz="1800" baseline="-25000" dirty="0">
                <a:solidFill>
                  <a:srgbClr val="000000"/>
                </a:solidFill>
                <a:highlight>
                  <a:srgbClr val="FFFFFF"/>
                </a:highlight>
              </a:rPr>
              <a:t>o</a:t>
            </a:r>
            <a:r>
              <a:rPr lang="en" sz="1800" dirty="0">
                <a:solidFill>
                  <a:srgbClr val="000000"/>
                </a:solidFill>
              </a:rPr>
              <a:t> * cos</a:t>
            </a:r>
            <a:r>
              <a:rPr lang="en" sz="1800" dirty="0">
                <a:solidFill>
                  <a:srgbClr val="000000"/>
                </a:solidFill>
                <a:highlight>
                  <a:srgbClr val="FFFFFF"/>
                </a:highlight>
              </a:rPr>
              <a:t>θ</a:t>
            </a:r>
          </a:p>
          <a:p>
            <a:pPr marL="914378" lvl="1" indent="-342892">
              <a:buClr>
                <a:srgbClr val="000000"/>
              </a:buClr>
              <a:buSzPct val="100000"/>
              <a:buChar char="-"/>
            </a:pPr>
            <a:r>
              <a:rPr lang="en" sz="1800" dirty="0">
                <a:solidFill>
                  <a:srgbClr val="000000"/>
                </a:solidFill>
                <a:highlight>
                  <a:srgbClr val="FFFFFF"/>
                </a:highlight>
              </a:rPr>
              <a:t>V</a:t>
            </a:r>
            <a:r>
              <a:rPr lang="en" sz="1800" baseline="-25000" dirty="0">
                <a:solidFill>
                  <a:srgbClr val="000000"/>
                </a:solidFill>
                <a:highlight>
                  <a:srgbClr val="FFFFFF"/>
                </a:highlight>
              </a:rPr>
              <a:t>oy</a:t>
            </a:r>
            <a:r>
              <a:rPr lang="en" sz="1800" dirty="0">
                <a:solidFill>
                  <a:srgbClr val="000000"/>
                </a:solidFill>
              </a:rPr>
              <a:t>  = </a:t>
            </a:r>
            <a:r>
              <a:rPr lang="en" sz="1800" dirty="0">
                <a:solidFill>
                  <a:srgbClr val="000000"/>
                </a:solidFill>
                <a:highlight>
                  <a:srgbClr val="FFFFFF"/>
                </a:highlight>
              </a:rPr>
              <a:t>V</a:t>
            </a:r>
            <a:r>
              <a:rPr lang="en" sz="1800" baseline="-25000" dirty="0">
                <a:solidFill>
                  <a:srgbClr val="000000"/>
                </a:solidFill>
                <a:highlight>
                  <a:srgbClr val="FFFFFF"/>
                </a:highlight>
              </a:rPr>
              <a:t>o</a:t>
            </a:r>
            <a:r>
              <a:rPr lang="en" sz="1800" dirty="0">
                <a:solidFill>
                  <a:srgbClr val="000000"/>
                </a:solidFill>
              </a:rPr>
              <a:t> * sin</a:t>
            </a:r>
            <a:r>
              <a:rPr lang="en" sz="1800" dirty="0">
                <a:solidFill>
                  <a:srgbClr val="000000"/>
                </a:solidFill>
                <a:highlight>
                  <a:srgbClr val="FFFFFF"/>
                </a:highlight>
              </a:rPr>
              <a:t>θ</a:t>
            </a:r>
          </a:p>
          <a:p>
            <a:pPr marL="914378" lvl="1" indent="-342892">
              <a:buClr>
                <a:srgbClr val="000000"/>
              </a:buClr>
              <a:buSzPct val="100000"/>
              <a:buChar char="-"/>
            </a:pPr>
            <a:r>
              <a:rPr lang="en" sz="1800" dirty="0">
                <a:solidFill>
                  <a:srgbClr val="000000"/>
                </a:solidFill>
                <a:highlight>
                  <a:srgbClr val="FFFFFF"/>
                </a:highlight>
              </a:rPr>
              <a:t>X = V</a:t>
            </a:r>
            <a:r>
              <a:rPr lang="en" sz="1800" baseline="-25000" dirty="0">
                <a:solidFill>
                  <a:srgbClr val="000000"/>
                </a:solidFill>
                <a:highlight>
                  <a:srgbClr val="FFFFFF"/>
                </a:highlight>
              </a:rPr>
              <a:t>ox</a:t>
            </a:r>
            <a:r>
              <a:rPr lang="en" sz="1800" dirty="0">
                <a:solidFill>
                  <a:srgbClr val="000000"/>
                </a:solidFill>
              </a:rPr>
              <a:t> * t</a:t>
            </a:r>
          </a:p>
          <a:p>
            <a:pPr marL="914378" lvl="1" indent="-342892">
              <a:buClr>
                <a:srgbClr val="000000"/>
              </a:buClr>
              <a:buSzPct val="100000"/>
              <a:buChar char="-"/>
            </a:pPr>
            <a:r>
              <a:rPr lang="en" sz="1800" dirty="0">
                <a:solidFill>
                  <a:srgbClr val="000000"/>
                </a:solidFill>
              </a:rPr>
              <a:t>Y = </a:t>
            </a:r>
            <a:r>
              <a:rPr lang="en" sz="1800" dirty="0">
                <a:solidFill>
                  <a:srgbClr val="000000"/>
                </a:solidFill>
                <a:highlight>
                  <a:srgbClr val="FFFFFF"/>
                </a:highlight>
              </a:rPr>
              <a:t>V</a:t>
            </a:r>
            <a:r>
              <a:rPr lang="en" sz="1800" baseline="-25000" dirty="0">
                <a:solidFill>
                  <a:srgbClr val="000000"/>
                </a:solidFill>
                <a:highlight>
                  <a:srgbClr val="FFFFFF"/>
                </a:highlight>
              </a:rPr>
              <a:t>oy</a:t>
            </a:r>
            <a:r>
              <a:rPr lang="en" sz="1800" dirty="0">
                <a:solidFill>
                  <a:srgbClr val="000000"/>
                </a:solidFill>
              </a:rPr>
              <a:t> * t - ½ * g * </a:t>
            </a:r>
            <a:r>
              <a:rPr lang="en" sz="1800" dirty="0">
                <a:solidFill>
                  <a:srgbClr val="000000"/>
                </a:solidFill>
              </a:rPr>
              <a:t>t</a:t>
            </a:r>
            <a:r>
              <a:rPr lang="en" sz="1800" baseline="30000" dirty="0">
                <a:solidFill>
                  <a:srgbClr val="000000"/>
                </a:solidFill>
              </a:rPr>
              <a:t>2</a:t>
            </a:r>
            <a:endParaRPr lang="en" sz="1800" baseline="30000" dirty="0">
              <a:solidFill>
                <a:srgbClr val="000000"/>
              </a:solidFill>
            </a:endParaRPr>
          </a:p>
        </p:txBody>
      </p:sp>
    </p:spTree>
    <p:extLst>
      <p:ext uri="{BB962C8B-B14F-4D97-AF65-F5344CB8AC3E}">
        <p14:creationId xmlns:p14="http://schemas.microsoft.com/office/powerpoint/2010/main" val="35730451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Sketch of the Project</a:t>
            </a:r>
          </a:p>
        </p:txBody>
      </p:sp>
      <p:sp>
        <p:nvSpPr>
          <p:cNvPr id="93" name="Shape 93"/>
          <p:cNvSpPr txBox="1">
            <a:spLocks noGrp="1"/>
          </p:cNvSpPr>
          <p:nvPr>
            <p:ph type="body" idx="1"/>
          </p:nvPr>
        </p:nvSpPr>
        <p:spPr>
          <a:xfrm>
            <a:off x="311700" y="1266325"/>
            <a:ext cx="8520600" cy="3302700"/>
          </a:xfrm>
          <a:prstGeom prst="rect">
            <a:avLst/>
          </a:prstGeom>
        </p:spPr>
        <p:txBody>
          <a:bodyPr lIns="91423" tIns="91423" rIns="91423" bIns="91423" anchor="t" anchorCtr="0">
            <a:noAutofit/>
          </a:bodyPr>
          <a:lstStyle/>
          <a:p>
            <a:endParaRPr/>
          </a:p>
        </p:txBody>
      </p:sp>
      <p:pic>
        <p:nvPicPr>
          <p:cNvPr id="94" name="Shape 94" descr="Sketch for project.jpg"/>
          <p:cNvPicPr preferRelativeResize="0"/>
          <p:nvPr/>
        </p:nvPicPr>
        <p:blipFill>
          <a:blip r:embed="rId3">
            <a:alphaModFix/>
          </a:blip>
          <a:stretch>
            <a:fillRect/>
          </a:stretch>
        </p:blipFill>
        <p:spPr>
          <a:xfrm>
            <a:off x="68901" y="1152425"/>
            <a:ext cx="9024073" cy="3841824"/>
          </a:xfrm>
          <a:prstGeom prst="rect">
            <a:avLst/>
          </a:prstGeom>
          <a:noFill/>
          <a:ln>
            <a:noFill/>
          </a:ln>
        </p:spPr>
      </p:pic>
    </p:spTree>
    <p:extLst>
      <p:ext uri="{BB962C8B-B14F-4D97-AF65-F5344CB8AC3E}">
        <p14:creationId xmlns:p14="http://schemas.microsoft.com/office/powerpoint/2010/main" val="18777557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Interacting with the Program</a:t>
            </a:r>
          </a:p>
        </p:txBody>
      </p:sp>
      <p:sp>
        <p:nvSpPr>
          <p:cNvPr id="100" name="Shape 100"/>
          <p:cNvSpPr txBox="1">
            <a:spLocks noGrp="1"/>
          </p:cNvSpPr>
          <p:nvPr>
            <p:ph type="body" idx="1"/>
          </p:nvPr>
        </p:nvSpPr>
        <p:spPr>
          <a:xfrm>
            <a:off x="311700" y="1049479"/>
            <a:ext cx="8520600" cy="3784500"/>
          </a:xfrm>
          <a:prstGeom prst="rect">
            <a:avLst/>
          </a:prstGeom>
        </p:spPr>
        <p:txBody>
          <a:bodyPr lIns="91423" tIns="91423" rIns="91423" bIns="91423" anchor="t" anchorCtr="0">
            <a:noAutofit/>
          </a:bodyPr>
          <a:lstStyle/>
          <a:p>
            <a:pPr marL="457189" indent="-228594">
              <a:lnSpc>
                <a:spcPct val="100000"/>
              </a:lnSpc>
              <a:buClr>
                <a:srgbClr val="000000"/>
              </a:buClr>
              <a:buChar char="●"/>
            </a:pPr>
            <a:r>
              <a:rPr lang="en" dirty="0">
                <a:solidFill>
                  <a:srgbClr val="000000"/>
                </a:solidFill>
                <a:highlight>
                  <a:srgbClr val="FFFFFF"/>
                </a:highlight>
              </a:rPr>
              <a:t>The predominant interaction type will be </a:t>
            </a:r>
            <a:r>
              <a:rPr lang="en" b="1" dirty="0">
                <a:solidFill>
                  <a:srgbClr val="000000"/>
                </a:solidFill>
                <a:highlight>
                  <a:srgbClr val="FFFFFF"/>
                </a:highlight>
              </a:rPr>
              <a:t>instructing</a:t>
            </a:r>
            <a:r>
              <a:rPr lang="en" dirty="0">
                <a:solidFill>
                  <a:srgbClr val="000000"/>
                </a:solidFill>
                <a:highlight>
                  <a:srgbClr val="FFFFFF"/>
                </a:highlight>
              </a:rPr>
              <a:t>. </a:t>
            </a:r>
          </a:p>
          <a:p>
            <a:pPr marL="914378" indent="-228594">
              <a:lnSpc>
                <a:spcPct val="100000"/>
              </a:lnSpc>
              <a:buClr>
                <a:srgbClr val="000000"/>
              </a:buClr>
              <a:buChar char="-"/>
            </a:pPr>
            <a:r>
              <a:rPr lang="en" dirty="0">
                <a:solidFill>
                  <a:srgbClr val="000000"/>
                </a:solidFill>
                <a:highlight>
                  <a:srgbClr val="FFFFFF"/>
                </a:highlight>
              </a:rPr>
              <a:t>User interacts with the angle bar and shooting button. </a:t>
            </a:r>
          </a:p>
          <a:p>
            <a:pPr marL="914378" indent="-228594">
              <a:lnSpc>
                <a:spcPct val="100000"/>
              </a:lnSpc>
              <a:buClr>
                <a:srgbClr val="000000"/>
              </a:buClr>
              <a:buChar char="-"/>
            </a:pPr>
            <a:r>
              <a:rPr lang="en" dirty="0">
                <a:solidFill>
                  <a:srgbClr val="000000"/>
                </a:solidFill>
              </a:rPr>
              <a:t>Clicking equation sheet tab displays a small screen with useful equations.</a:t>
            </a:r>
          </a:p>
          <a:p>
            <a:pPr marL="914378" indent="-228594">
              <a:lnSpc>
                <a:spcPct val="100000"/>
              </a:lnSpc>
              <a:buClr>
                <a:srgbClr val="000000"/>
              </a:buClr>
              <a:buChar char="-"/>
            </a:pPr>
            <a:r>
              <a:rPr lang="en" dirty="0">
                <a:solidFill>
                  <a:srgbClr val="000000"/>
                </a:solidFill>
                <a:highlight>
                  <a:srgbClr val="FFFFFF"/>
                </a:highlight>
              </a:rPr>
              <a:t>Arrow keys adjusts angle.</a:t>
            </a:r>
          </a:p>
          <a:p>
            <a:pPr marL="914378" indent="-228594">
              <a:lnSpc>
                <a:spcPct val="100000"/>
              </a:lnSpc>
              <a:buClr>
                <a:srgbClr val="000000"/>
              </a:buClr>
              <a:buChar char="-"/>
            </a:pPr>
            <a:r>
              <a:rPr lang="en" dirty="0">
                <a:solidFill>
                  <a:srgbClr val="000000"/>
                </a:solidFill>
                <a:highlight>
                  <a:srgbClr val="FFFFFF"/>
                </a:highlight>
              </a:rPr>
              <a:t>“Select Velocity” button begins moving the initial velocity bar.</a:t>
            </a:r>
          </a:p>
          <a:p>
            <a:pPr marL="914378" indent="-228594">
              <a:lnSpc>
                <a:spcPct val="100000"/>
              </a:lnSpc>
              <a:buClr>
                <a:srgbClr val="000000"/>
              </a:buClr>
              <a:buChar char="-"/>
            </a:pPr>
            <a:r>
              <a:rPr lang="en" dirty="0">
                <a:solidFill>
                  <a:srgbClr val="000000"/>
                </a:solidFill>
                <a:highlight>
                  <a:srgbClr val="FFFFFF"/>
                </a:highlight>
              </a:rPr>
              <a:t>“Select Velocity” button will then change to “Fire”.</a:t>
            </a:r>
          </a:p>
          <a:p>
            <a:pPr marL="914378" indent="-228594">
              <a:lnSpc>
                <a:spcPct val="100000"/>
              </a:lnSpc>
              <a:buClr>
                <a:srgbClr val="000000"/>
              </a:buClr>
              <a:buChar char="-"/>
            </a:pPr>
            <a:r>
              <a:rPr lang="en" dirty="0">
                <a:solidFill>
                  <a:srgbClr val="000000"/>
                </a:solidFill>
                <a:highlight>
                  <a:srgbClr val="FFFFFF"/>
                </a:highlight>
              </a:rPr>
              <a:t>Pressing “Fire” button with good timing locks in the initial velocity, angle, and releases the missile.</a:t>
            </a:r>
          </a:p>
        </p:txBody>
      </p:sp>
    </p:spTree>
    <p:extLst>
      <p:ext uri="{BB962C8B-B14F-4D97-AF65-F5344CB8AC3E}">
        <p14:creationId xmlns:p14="http://schemas.microsoft.com/office/powerpoint/2010/main" val="37733269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707400"/>
          </a:xfrm>
          <a:prstGeom prst="rect">
            <a:avLst/>
          </a:prstGeom>
        </p:spPr>
        <p:txBody>
          <a:bodyPr lIns="91423" tIns="91423" rIns="91423" bIns="91423" anchor="t" anchorCtr="0">
            <a:noAutofit/>
          </a:bodyPr>
          <a:lstStyle/>
          <a:p>
            <a:r>
              <a:rPr lang="en"/>
              <a:t>Conclusion</a:t>
            </a:r>
          </a:p>
        </p:txBody>
      </p:sp>
      <p:sp>
        <p:nvSpPr>
          <p:cNvPr id="106" name="Shape 106"/>
          <p:cNvSpPr txBox="1">
            <a:spLocks noGrp="1"/>
          </p:cNvSpPr>
          <p:nvPr>
            <p:ph type="body" idx="1"/>
          </p:nvPr>
        </p:nvSpPr>
        <p:spPr>
          <a:xfrm>
            <a:off x="311700" y="1266325"/>
            <a:ext cx="8520600" cy="3302700"/>
          </a:xfrm>
          <a:prstGeom prst="rect">
            <a:avLst/>
          </a:prstGeom>
        </p:spPr>
        <p:txBody>
          <a:bodyPr lIns="91423" tIns="91423" rIns="91423" bIns="91423" anchor="t" anchorCtr="0">
            <a:noAutofit/>
          </a:bodyPr>
          <a:lstStyle/>
          <a:p>
            <a:pPr marL="457189" indent="-355591">
              <a:spcAft>
                <a:spcPts val="0"/>
              </a:spcAft>
              <a:buClr>
                <a:srgbClr val="000000"/>
              </a:buClr>
              <a:buChar char="●"/>
            </a:pPr>
            <a:r>
              <a:rPr lang="en" sz="2000">
                <a:solidFill>
                  <a:srgbClr val="000000"/>
                </a:solidFill>
              </a:rPr>
              <a:t>Physics may be difficult to visualize.</a:t>
            </a:r>
          </a:p>
          <a:p>
            <a:pPr marL="457189" indent="-355591">
              <a:spcAft>
                <a:spcPts val="0"/>
              </a:spcAft>
              <a:buClr>
                <a:srgbClr val="000000"/>
              </a:buClr>
              <a:buChar char="●"/>
            </a:pPr>
            <a:r>
              <a:rPr lang="en" sz="2000">
                <a:solidFill>
                  <a:srgbClr val="000000"/>
                </a:solidFill>
              </a:rPr>
              <a:t>Program will bridge this gap with virtual resources for the user.</a:t>
            </a:r>
          </a:p>
        </p:txBody>
      </p:sp>
    </p:spTree>
    <p:extLst>
      <p:ext uri="{BB962C8B-B14F-4D97-AF65-F5344CB8AC3E}">
        <p14:creationId xmlns:p14="http://schemas.microsoft.com/office/powerpoint/2010/main" val="20411452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392150"/>
            <a:ext cx="8520600" cy="2690400"/>
          </a:xfrm>
          <a:prstGeom prst="rect">
            <a:avLst/>
          </a:prstGeom>
        </p:spPr>
        <p:txBody>
          <a:bodyPr lIns="91423" tIns="91423" rIns="91423" bIns="91423" anchor="ctr" anchorCtr="0">
            <a:noAutofit/>
          </a:bodyPr>
          <a:lstStyle/>
          <a:p>
            <a:r>
              <a:rPr lang="en"/>
              <a:t>RateIt</a:t>
            </a:r>
          </a:p>
        </p:txBody>
      </p:sp>
      <p:sp>
        <p:nvSpPr>
          <p:cNvPr id="57" name="Shape 57"/>
          <p:cNvSpPr txBox="1"/>
          <p:nvPr/>
        </p:nvSpPr>
        <p:spPr>
          <a:xfrm>
            <a:off x="485500" y="3739575"/>
            <a:ext cx="8240100" cy="885600"/>
          </a:xfrm>
          <a:prstGeom prst="rect">
            <a:avLst/>
          </a:prstGeom>
          <a:noFill/>
          <a:ln>
            <a:noFill/>
          </a:ln>
        </p:spPr>
        <p:txBody>
          <a:bodyPr lIns="91423" tIns="91423" rIns="91423" bIns="91423" anchor="t" anchorCtr="0">
            <a:noAutofit/>
          </a:bodyPr>
          <a:lstStyle/>
          <a:p>
            <a:pPr algn="ctr"/>
            <a:r>
              <a:rPr lang="en" sz="1800">
                <a:latin typeface="Source Code Pro"/>
                <a:ea typeface="Source Code Pro"/>
                <a:cs typeface="Source Code Pro"/>
                <a:sym typeface="Source Code Pro"/>
              </a:rPr>
              <a:t>Edgar Oregel &amp; Gary Roberts</a:t>
            </a:r>
          </a:p>
        </p:txBody>
      </p:sp>
    </p:spTree>
    <p:extLst>
      <p:ext uri="{BB962C8B-B14F-4D97-AF65-F5344CB8AC3E}">
        <p14:creationId xmlns:p14="http://schemas.microsoft.com/office/powerpoint/2010/main" val="13516520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292850"/>
            <a:ext cx="8520600" cy="801000"/>
          </a:xfrm>
          <a:prstGeom prst="rect">
            <a:avLst/>
          </a:prstGeom>
        </p:spPr>
        <p:txBody>
          <a:bodyPr lIns="91423" tIns="91423" rIns="91423" bIns="91423" anchor="t" anchorCtr="0">
            <a:noAutofit/>
          </a:bodyPr>
          <a:lstStyle/>
          <a:p>
            <a:r>
              <a:rPr lang="en"/>
              <a:t>Purpose</a:t>
            </a:r>
          </a:p>
        </p:txBody>
      </p:sp>
      <p:sp>
        <p:nvSpPr>
          <p:cNvPr id="63" name="Shape 63"/>
          <p:cNvSpPr txBox="1">
            <a:spLocks noGrp="1"/>
          </p:cNvSpPr>
          <p:nvPr>
            <p:ph type="body" idx="1"/>
          </p:nvPr>
        </p:nvSpPr>
        <p:spPr>
          <a:xfrm>
            <a:off x="311700" y="1228675"/>
            <a:ext cx="8520600" cy="950700"/>
          </a:xfrm>
          <a:prstGeom prst="rect">
            <a:avLst/>
          </a:prstGeom>
        </p:spPr>
        <p:txBody>
          <a:bodyPr lIns="91423" tIns="91423" rIns="91423" bIns="91423" anchor="t" anchorCtr="0">
            <a:noAutofit/>
          </a:bodyPr>
          <a:lstStyle/>
          <a:p>
            <a:pPr marL="457189" indent="-228594">
              <a:buChar char="●"/>
            </a:pPr>
            <a:r>
              <a:rPr lang="en"/>
              <a:t>Gesture controlled interface for browsing and rating Reddit content</a:t>
            </a:r>
          </a:p>
        </p:txBody>
      </p:sp>
      <p:sp>
        <p:nvSpPr>
          <p:cNvPr id="64" name="Shape 64"/>
          <p:cNvSpPr txBox="1"/>
          <p:nvPr/>
        </p:nvSpPr>
        <p:spPr>
          <a:xfrm>
            <a:off x="311700" y="1619600"/>
            <a:ext cx="2369700" cy="1520700"/>
          </a:xfrm>
          <a:prstGeom prst="rect">
            <a:avLst/>
          </a:prstGeom>
          <a:noFill/>
          <a:ln>
            <a:noFill/>
          </a:ln>
        </p:spPr>
        <p:txBody>
          <a:bodyPr lIns="91423" tIns="91423" rIns="91423" bIns="91423" anchor="ctr" anchorCtr="0">
            <a:noAutofit/>
          </a:bodyPr>
          <a:lstStyle/>
          <a:p>
            <a:r>
              <a:rPr lang="en" sz="4200" b="1">
                <a:solidFill>
                  <a:srgbClr val="212121"/>
                </a:solidFill>
                <a:latin typeface="Amatic SC"/>
                <a:ea typeface="Amatic SC"/>
                <a:cs typeface="Amatic SC"/>
                <a:sym typeface="Amatic SC"/>
              </a:rPr>
              <a:t>Why?</a:t>
            </a:r>
          </a:p>
        </p:txBody>
      </p:sp>
      <p:sp>
        <p:nvSpPr>
          <p:cNvPr id="65" name="Shape 65"/>
          <p:cNvSpPr txBox="1"/>
          <p:nvPr/>
        </p:nvSpPr>
        <p:spPr>
          <a:xfrm>
            <a:off x="311700" y="2844750"/>
            <a:ext cx="8026800" cy="1520700"/>
          </a:xfrm>
          <a:prstGeom prst="rect">
            <a:avLst/>
          </a:prstGeom>
          <a:noFill/>
          <a:ln>
            <a:noFill/>
          </a:ln>
        </p:spPr>
        <p:txBody>
          <a:bodyPr lIns="91423" tIns="91423" rIns="91423" bIns="91423" anchor="t" anchorCtr="0">
            <a:noAutofit/>
          </a:bodyPr>
          <a:lstStyle/>
          <a:p>
            <a:pPr marL="457189" indent="-342892">
              <a:lnSpc>
                <a:spcPct val="115000"/>
              </a:lnSpc>
              <a:spcAft>
                <a:spcPts val="1600"/>
              </a:spcAft>
              <a:buSzPct val="100000"/>
              <a:buFont typeface="Source Code Pro"/>
              <a:buChar char="●"/>
            </a:pPr>
            <a:r>
              <a:rPr lang="en" sz="1800">
                <a:solidFill>
                  <a:srgbClr val="666666"/>
                </a:solidFill>
                <a:latin typeface="Source Code Pro"/>
                <a:ea typeface="Source Code Pro"/>
                <a:cs typeface="Source Code Pro"/>
                <a:sym typeface="Source Code Pro"/>
              </a:rPr>
              <a:t>Relaxed and fun way to consume and rate online content.</a:t>
            </a:r>
          </a:p>
        </p:txBody>
      </p:sp>
    </p:spTree>
    <p:extLst>
      <p:ext uri="{BB962C8B-B14F-4D97-AF65-F5344CB8AC3E}">
        <p14:creationId xmlns:p14="http://schemas.microsoft.com/office/powerpoint/2010/main" val="33227833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292850"/>
            <a:ext cx="8520600" cy="801000"/>
          </a:xfrm>
          <a:prstGeom prst="rect">
            <a:avLst/>
          </a:prstGeom>
        </p:spPr>
        <p:txBody>
          <a:bodyPr lIns="91423" tIns="91423" rIns="91423" bIns="91423" anchor="t" anchorCtr="0">
            <a:noAutofit/>
          </a:bodyPr>
          <a:lstStyle/>
          <a:p>
            <a:r>
              <a:rPr lang="en"/>
              <a:t>Features</a:t>
            </a:r>
          </a:p>
        </p:txBody>
      </p:sp>
      <p:sp>
        <p:nvSpPr>
          <p:cNvPr id="71" name="Shape 71"/>
          <p:cNvSpPr txBox="1">
            <a:spLocks noGrp="1"/>
          </p:cNvSpPr>
          <p:nvPr>
            <p:ph type="body" idx="1"/>
          </p:nvPr>
        </p:nvSpPr>
        <p:spPr>
          <a:xfrm>
            <a:off x="311700" y="1228675"/>
            <a:ext cx="8520600" cy="3340200"/>
          </a:xfrm>
          <a:prstGeom prst="rect">
            <a:avLst/>
          </a:prstGeom>
        </p:spPr>
        <p:txBody>
          <a:bodyPr lIns="91423" tIns="91423" rIns="91423" bIns="91423" anchor="t" anchorCtr="0">
            <a:noAutofit/>
          </a:bodyPr>
          <a:lstStyle/>
          <a:p>
            <a:pPr marL="457189" indent="-228594">
              <a:buChar char="●"/>
            </a:pPr>
            <a:r>
              <a:rPr lang="en"/>
              <a:t>Reddit Account login</a:t>
            </a:r>
          </a:p>
          <a:p>
            <a:pPr marL="457189" indent="-228594">
              <a:buChar char="●"/>
            </a:pPr>
            <a:r>
              <a:rPr lang="en"/>
              <a:t>Use gestures to control functionality</a:t>
            </a:r>
          </a:p>
          <a:p>
            <a:pPr marL="914378" lvl="1" indent="-228594">
              <a:buChar char="○"/>
            </a:pPr>
            <a:r>
              <a:rPr lang="en"/>
              <a:t>Thumbs up = Like/Favorite</a:t>
            </a:r>
          </a:p>
          <a:p>
            <a:pPr marL="914378" lvl="1" indent="-228594">
              <a:buChar char="○"/>
            </a:pPr>
            <a:r>
              <a:rPr lang="en"/>
              <a:t>Thumbs Down = Dislike</a:t>
            </a:r>
          </a:p>
          <a:p>
            <a:pPr marL="914378" lvl="1" indent="-228594">
              <a:buChar char="○"/>
            </a:pPr>
            <a:r>
              <a:rPr lang="en"/>
              <a:t>Point right = Next/Skip</a:t>
            </a:r>
          </a:p>
          <a:p>
            <a:pPr marL="914378" lvl="1" indent="-228594">
              <a:buChar char="○"/>
            </a:pPr>
            <a:r>
              <a:rPr lang="en"/>
              <a:t>Point left = Go back</a:t>
            </a:r>
          </a:p>
          <a:p>
            <a:pPr marL="457189" indent="-228594">
              <a:buChar char="●"/>
            </a:pPr>
            <a:r>
              <a:rPr lang="en"/>
              <a:t>Optional mouse based interface</a:t>
            </a:r>
          </a:p>
        </p:txBody>
      </p:sp>
    </p:spTree>
    <p:extLst>
      <p:ext uri="{BB962C8B-B14F-4D97-AF65-F5344CB8AC3E}">
        <p14:creationId xmlns:p14="http://schemas.microsoft.com/office/powerpoint/2010/main" val="29586230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292850"/>
            <a:ext cx="8520600" cy="801000"/>
          </a:xfrm>
          <a:prstGeom prst="rect">
            <a:avLst/>
          </a:prstGeom>
        </p:spPr>
        <p:txBody>
          <a:bodyPr lIns="91423" tIns="91423" rIns="91423" bIns="91423" anchor="t" anchorCtr="0">
            <a:noAutofit/>
          </a:bodyPr>
          <a:lstStyle/>
          <a:p>
            <a:r>
              <a:rPr lang="en"/>
              <a:t>Mock UI</a:t>
            </a:r>
          </a:p>
        </p:txBody>
      </p:sp>
      <p:sp>
        <p:nvSpPr>
          <p:cNvPr id="77" name="Shape 77"/>
          <p:cNvSpPr/>
          <p:nvPr/>
        </p:nvSpPr>
        <p:spPr>
          <a:xfrm>
            <a:off x="964900" y="1358075"/>
            <a:ext cx="7039500" cy="3372000"/>
          </a:xfrm>
          <a:prstGeom prst="rect">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endParaRPr/>
          </a:p>
        </p:txBody>
      </p:sp>
      <p:sp>
        <p:nvSpPr>
          <p:cNvPr id="78" name="Shape 78"/>
          <p:cNvSpPr/>
          <p:nvPr/>
        </p:nvSpPr>
        <p:spPr>
          <a:xfrm>
            <a:off x="7437700" y="3979112"/>
            <a:ext cx="373800" cy="2754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endParaRPr/>
          </a:p>
        </p:txBody>
      </p:sp>
      <p:sp>
        <p:nvSpPr>
          <p:cNvPr id="79" name="Shape 79"/>
          <p:cNvSpPr/>
          <p:nvPr/>
        </p:nvSpPr>
        <p:spPr>
          <a:xfrm>
            <a:off x="6511962" y="3979125"/>
            <a:ext cx="373800" cy="275400"/>
          </a:xfrm>
          <a:prstGeom prst="lef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endParaRPr/>
          </a:p>
        </p:txBody>
      </p:sp>
      <p:sp>
        <p:nvSpPr>
          <p:cNvPr id="80" name="Shape 80"/>
          <p:cNvSpPr/>
          <p:nvPr/>
        </p:nvSpPr>
        <p:spPr>
          <a:xfrm>
            <a:off x="964900" y="1358075"/>
            <a:ext cx="5399400" cy="3372000"/>
          </a:xfrm>
          <a:prstGeom prst="rect">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pPr algn="ctr"/>
            <a:r>
              <a:rPr lang="en" sz="3600"/>
              <a:t>Content Window</a:t>
            </a:r>
          </a:p>
        </p:txBody>
      </p:sp>
      <p:sp>
        <p:nvSpPr>
          <p:cNvPr id="81" name="Shape 81"/>
          <p:cNvSpPr/>
          <p:nvPr/>
        </p:nvSpPr>
        <p:spPr>
          <a:xfrm>
            <a:off x="6429925" y="1436800"/>
            <a:ext cx="1502400" cy="1069500"/>
          </a:xfrm>
          <a:prstGeom prst="rect">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pPr algn="ctr"/>
            <a:r>
              <a:rPr lang="en" sz="1800"/>
              <a:t>Camera</a:t>
            </a:r>
          </a:p>
        </p:txBody>
      </p:sp>
      <p:sp>
        <p:nvSpPr>
          <p:cNvPr id="82" name="Shape 82"/>
          <p:cNvSpPr/>
          <p:nvPr/>
        </p:nvSpPr>
        <p:spPr>
          <a:xfrm>
            <a:off x="6495475" y="2781725"/>
            <a:ext cx="1397400" cy="27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r>
              <a:rPr lang="en"/>
              <a:t>Username</a:t>
            </a:r>
          </a:p>
        </p:txBody>
      </p:sp>
      <p:sp>
        <p:nvSpPr>
          <p:cNvPr id="83" name="Shape 83"/>
          <p:cNvSpPr/>
          <p:nvPr/>
        </p:nvSpPr>
        <p:spPr>
          <a:xfrm>
            <a:off x="6495475" y="3162725"/>
            <a:ext cx="1397400" cy="2754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r>
              <a:rPr lang="en"/>
              <a:t>Password</a:t>
            </a:r>
          </a:p>
        </p:txBody>
      </p:sp>
      <p:sp>
        <p:nvSpPr>
          <p:cNvPr id="84" name="Shape 84"/>
          <p:cNvSpPr/>
          <p:nvPr/>
        </p:nvSpPr>
        <p:spPr>
          <a:xfrm>
            <a:off x="7033412" y="3831426"/>
            <a:ext cx="262425" cy="570775"/>
          </a:xfrm>
          <a:prstGeom prst="flowChartSort">
            <a:avLst/>
          </a:prstGeom>
          <a:solidFill>
            <a:schemeClr val="lt2"/>
          </a:solidFill>
          <a:ln w="9525" cap="flat" cmpd="sng">
            <a:solidFill>
              <a:schemeClr val="dk2"/>
            </a:solidFill>
            <a:prstDash val="solid"/>
            <a:round/>
            <a:headEnd type="none" w="med" len="med"/>
            <a:tailEnd type="none" w="med" len="med"/>
          </a:ln>
        </p:spPr>
        <p:txBody>
          <a:bodyPr lIns="91423" tIns="91423" rIns="91423" bIns="91423" anchor="ctr" anchorCtr="0">
            <a:noAutofit/>
          </a:bodyPr>
          <a:lstStyle/>
          <a:p>
            <a:endParaRPr/>
          </a:p>
        </p:txBody>
      </p:sp>
      <p:sp>
        <p:nvSpPr>
          <p:cNvPr id="85" name="Shape 85"/>
          <p:cNvSpPr txBox="1"/>
          <p:nvPr/>
        </p:nvSpPr>
        <p:spPr>
          <a:xfrm>
            <a:off x="2501925" y="922525"/>
            <a:ext cx="3390300" cy="435600"/>
          </a:xfrm>
          <a:prstGeom prst="rect">
            <a:avLst/>
          </a:prstGeom>
          <a:noFill/>
          <a:ln>
            <a:noFill/>
          </a:ln>
        </p:spPr>
        <p:txBody>
          <a:bodyPr lIns="91423" tIns="91423" rIns="91423" bIns="91423" anchor="t" anchorCtr="0">
            <a:noAutofit/>
          </a:bodyPr>
          <a:lstStyle/>
          <a:p>
            <a:r>
              <a:rPr lang="en" b="1">
                <a:latin typeface="Source Code Pro"/>
                <a:ea typeface="Source Code Pro"/>
                <a:cs typeface="Source Code Pro"/>
                <a:sym typeface="Source Code Pro"/>
              </a:rPr>
              <a:t>Interaction Type: Instructing</a:t>
            </a:r>
          </a:p>
        </p:txBody>
      </p:sp>
    </p:spTree>
    <p:extLst>
      <p:ext uri="{BB962C8B-B14F-4D97-AF65-F5344CB8AC3E}">
        <p14:creationId xmlns:p14="http://schemas.microsoft.com/office/powerpoint/2010/main" val="32946172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292850"/>
            <a:ext cx="8520600" cy="801000"/>
          </a:xfrm>
          <a:prstGeom prst="rect">
            <a:avLst/>
          </a:prstGeom>
        </p:spPr>
        <p:txBody>
          <a:bodyPr lIns="91423" tIns="91423" rIns="91423" bIns="91423" anchor="t" anchorCtr="0">
            <a:noAutofit/>
          </a:bodyPr>
          <a:lstStyle/>
          <a:p>
            <a:r>
              <a:rPr lang="en"/>
              <a:t>Summary</a:t>
            </a:r>
          </a:p>
        </p:txBody>
      </p:sp>
      <p:sp>
        <p:nvSpPr>
          <p:cNvPr id="91" name="Shape 91"/>
          <p:cNvSpPr txBox="1">
            <a:spLocks noGrp="1"/>
          </p:cNvSpPr>
          <p:nvPr>
            <p:ph type="body" idx="1"/>
          </p:nvPr>
        </p:nvSpPr>
        <p:spPr>
          <a:xfrm>
            <a:off x="311700" y="1228675"/>
            <a:ext cx="8520600" cy="3340200"/>
          </a:xfrm>
          <a:prstGeom prst="rect">
            <a:avLst/>
          </a:prstGeom>
        </p:spPr>
        <p:txBody>
          <a:bodyPr lIns="91423" tIns="91423" rIns="91423" bIns="91423" anchor="t" anchorCtr="0">
            <a:noAutofit/>
          </a:bodyPr>
          <a:lstStyle/>
          <a:p>
            <a:pPr marL="457189" indent="-228594">
              <a:buChar char="●"/>
            </a:pPr>
            <a:r>
              <a:rPr lang="en"/>
              <a:t>Fun and interactive way to use Reddit</a:t>
            </a:r>
          </a:p>
          <a:p>
            <a:pPr marL="457189" indent="-228594">
              <a:buChar char="●"/>
            </a:pPr>
            <a:r>
              <a:rPr lang="en"/>
              <a:t>Gesture controlled interface</a:t>
            </a:r>
          </a:p>
          <a:p>
            <a:pPr marL="457189" indent="-228594">
              <a:buChar char="●"/>
            </a:pPr>
            <a:r>
              <a:rPr lang="en"/>
              <a:t>Optional secondary controls for ease of use</a:t>
            </a:r>
          </a:p>
        </p:txBody>
      </p:sp>
    </p:spTree>
    <p:extLst>
      <p:ext uri="{BB962C8B-B14F-4D97-AF65-F5344CB8AC3E}">
        <p14:creationId xmlns:p14="http://schemas.microsoft.com/office/powerpoint/2010/main" val="24525869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ctrTitle"/>
          </p:nvPr>
        </p:nvSpPr>
        <p:spPr>
          <a:xfrm>
            <a:off x="1130300" y="1803401"/>
            <a:ext cx="5825202" cy="1234726"/>
          </a:xfrm>
          <a:prstGeom prst="rect">
            <a:avLst/>
          </a:prstGeom>
          <a:noFill/>
          <a:ln>
            <a:noFill/>
          </a:ln>
        </p:spPr>
        <p:txBody>
          <a:bodyPr lIns="68567" tIns="34274" rIns="68567" bIns="34274" anchor="b" anchorCtr="0">
            <a:noAutofit/>
          </a:bodyPr>
          <a:lstStyle/>
          <a:p>
            <a:pPr>
              <a:buSzPct val="25000"/>
            </a:pPr>
            <a:r>
              <a:rPr lang="en-US"/>
              <a:t>AudioCatch!</a:t>
            </a:r>
          </a:p>
        </p:txBody>
      </p:sp>
      <p:sp>
        <p:nvSpPr>
          <p:cNvPr id="144" name="Shape 144"/>
          <p:cNvSpPr txBox="1">
            <a:spLocks noGrp="1"/>
          </p:cNvSpPr>
          <p:nvPr>
            <p:ph type="subTitle" idx="1"/>
          </p:nvPr>
        </p:nvSpPr>
        <p:spPr>
          <a:xfrm>
            <a:off x="1130300" y="3038125"/>
            <a:ext cx="5825202" cy="822674"/>
          </a:xfrm>
          <a:prstGeom prst="rect">
            <a:avLst/>
          </a:prstGeom>
          <a:noFill/>
          <a:ln>
            <a:noFill/>
          </a:ln>
        </p:spPr>
        <p:txBody>
          <a:bodyPr lIns="68567" tIns="34274" rIns="68567" bIns="34274" anchor="t" anchorCtr="0">
            <a:noAutofit/>
          </a:bodyPr>
          <a:lstStyle/>
          <a:p>
            <a:pPr>
              <a:spcBef>
                <a:spcPts val="0"/>
              </a:spcBef>
              <a:buSzPct val="25000"/>
            </a:pPr>
            <a:r>
              <a:rPr lang="en-US"/>
              <a:t>By: Anthony Tran and Andre Ponce</a:t>
            </a:r>
          </a:p>
        </p:txBody>
      </p:sp>
    </p:spTree>
    <p:extLst>
      <p:ext uri="{BB962C8B-B14F-4D97-AF65-F5344CB8AC3E}">
        <p14:creationId xmlns:p14="http://schemas.microsoft.com/office/powerpoint/2010/main" val="616546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4" y="339538"/>
            <a:ext cx="7215080" cy="1320410"/>
          </a:xfrm>
        </p:spPr>
        <p:txBody>
          <a:bodyPr/>
          <a:lstStyle/>
          <a:p>
            <a:r>
              <a:rPr lang="en-US" dirty="0"/>
              <a:t>Purpose</a:t>
            </a:r>
            <a:br>
              <a:rPr lang="en-US" dirty="0"/>
            </a:br>
            <a:r>
              <a:rPr lang="en-US" sz="2100" dirty="0"/>
              <a:t>When reading notes, it is could be difficult to see relations between ideas and quickly find key concepts</a:t>
            </a:r>
            <a:r>
              <a:rPr lang="en-US" sz="2100" dirty="0"/>
              <a:t/>
            </a:r>
            <a:br>
              <a:rPr lang="en-US" sz="2100" dirty="0"/>
            </a:br>
            <a:endParaRPr lang="en-US" sz="2100" dirty="0"/>
          </a:p>
        </p:txBody>
      </p:sp>
      <p:sp>
        <p:nvSpPr>
          <p:cNvPr id="3" name="Content Placeholder 2"/>
          <p:cNvSpPr>
            <a:spLocks noGrp="1"/>
          </p:cNvSpPr>
          <p:nvPr>
            <p:ph idx="1"/>
          </p:nvPr>
        </p:nvSpPr>
        <p:spPr/>
        <p:txBody>
          <a:bodyPr>
            <a:normAutofit/>
          </a:bodyPr>
          <a:lstStyle/>
          <a:p>
            <a:endParaRPr lang="en-US" sz="2100" dirty="0"/>
          </a:p>
          <a:p>
            <a:endParaRPr lang="en-US" sz="2100" dirty="0"/>
          </a:p>
          <a:p>
            <a:r>
              <a:rPr lang="en-US" sz="2700" dirty="0"/>
              <a:t>The goal is to make </a:t>
            </a:r>
            <a:r>
              <a:rPr lang="en-US" sz="2700" dirty="0"/>
              <a:t>notes more readable and connections between ideas more apparent.</a:t>
            </a:r>
            <a:endParaRPr lang="en-US" sz="2700" dirty="0"/>
          </a:p>
        </p:txBody>
      </p:sp>
    </p:spTree>
    <p:extLst>
      <p:ext uri="{BB962C8B-B14F-4D97-AF65-F5344CB8AC3E}">
        <p14:creationId xmlns:p14="http://schemas.microsoft.com/office/powerpoint/2010/main" val="13032048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508001" y="457200"/>
            <a:ext cx="6447501" cy="990600"/>
          </a:xfrm>
          <a:prstGeom prst="rect">
            <a:avLst/>
          </a:prstGeom>
          <a:noFill/>
          <a:ln>
            <a:noFill/>
          </a:ln>
        </p:spPr>
        <p:txBody>
          <a:bodyPr lIns="68567" tIns="34274" rIns="68567" bIns="34274" anchor="t" anchorCtr="0">
            <a:noAutofit/>
          </a:bodyPr>
          <a:lstStyle/>
          <a:p>
            <a:pPr>
              <a:buSzPct val="25000"/>
            </a:pPr>
            <a:r>
              <a:rPr lang="en-US"/>
              <a:t>What is “AudioCatch!”?</a:t>
            </a:r>
          </a:p>
        </p:txBody>
      </p:sp>
      <p:sp>
        <p:nvSpPr>
          <p:cNvPr id="150" name="Shape 150"/>
          <p:cNvSpPr txBox="1">
            <a:spLocks noGrp="1"/>
          </p:cNvSpPr>
          <p:nvPr>
            <p:ph type="body" idx="1"/>
          </p:nvPr>
        </p:nvSpPr>
        <p:spPr>
          <a:xfrm>
            <a:off x="508001" y="1620443"/>
            <a:ext cx="6447501" cy="2910580"/>
          </a:xfrm>
          <a:prstGeom prst="rect">
            <a:avLst/>
          </a:prstGeom>
          <a:noFill/>
          <a:ln>
            <a:noFill/>
          </a:ln>
        </p:spPr>
        <p:txBody>
          <a:bodyPr lIns="68567" tIns="34274" rIns="68567" bIns="34274" anchor="t" anchorCtr="0">
            <a:noAutofit/>
          </a:bodyPr>
          <a:lstStyle/>
          <a:p>
            <a:pPr indent="-257168">
              <a:spcBef>
                <a:spcPts val="0"/>
              </a:spcBef>
            </a:pPr>
            <a:r>
              <a:rPr lang="en-US"/>
              <a:t>It is a rhythm game unlike any other rhythm game.</a:t>
            </a:r>
          </a:p>
          <a:p>
            <a:pPr indent="-257168"/>
            <a:r>
              <a:rPr lang="en-US"/>
              <a:t>Instead of the usual button press, strum, and click to the beat of the music, you move your mouse over to corresponding “bars” in order to catch them along to the beat of the music.</a:t>
            </a:r>
          </a:p>
          <a:p>
            <a:pPr indent="-257168"/>
            <a:r>
              <a:rPr lang="en-US"/>
              <a:t>The number and speed of the “bars” are generated using a system that reads the BPM of the selected song</a:t>
            </a:r>
          </a:p>
          <a:p>
            <a:pPr indent="-257168"/>
            <a:r>
              <a:rPr lang="en-US"/>
              <a:t>The user can select their own songs to play</a:t>
            </a:r>
          </a:p>
          <a:p>
            <a:pPr indent="-257168"/>
            <a:r>
              <a:rPr lang="en-US"/>
              <a:t>The user gains points for each note they “catch” with the mouse</a:t>
            </a:r>
          </a:p>
          <a:p>
            <a:pPr indent="-257168"/>
            <a:r>
              <a:rPr lang="en-US"/>
              <a:t>If the user misses notes, they lose health. Health is regained by “catching” notes</a:t>
            </a:r>
          </a:p>
        </p:txBody>
      </p:sp>
    </p:spTree>
    <p:extLst>
      <p:ext uri="{BB962C8B-B14F-4D97-AF65-F5344CB8AC3E}">
        <p14:creationId xmlns:p14="http://schemas.microsoft.com/office/powerpoint/2010/main" val="4561053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508001" y="457200"/>
            <a:ext cx="6447501" cy="990600"/>
          </a:xfrm>
          <a:prstGeom prst="rect">
            <a:avLst/>
          </a:prstGeom>
          <a:noFill/>
          <a:ln>
            <a:noFill/>
          </a:ln>
        </p:spPr>
        <p:txBody>
          <a:bodyPr lIns="68567" tIns="34274" rIns="68567" bIns="34274" anchor="t" anchorCtr="0">
            <a:noAutofit/>
          </a:bodyPr>
          <a:lstStyle/>
          <a:p>
            <a:pPr>
              <a:buSzPct val="25000"/>
            </a:pPr>
            <a:r>
              <a:rPr lang="en-US"/>
              <a:t>Why should you care?</a:t>
            </a:r>
          </a:p>
        </p:txBody>
      </p:sp>
      <p:sp>
        <p:nvSpPr>
          <p:cNvPr id="156" name="Shape 156"/>
          <p:cNvSpPr txBox="1">
            <a:spLocks noGrp="1"/>
          </p:cNvSpPr>
          <p:nvPr>
            <p:ph type="body" idx="1"/>
          </p:nvPr>
        </p:nvSpPr>
        <p:spPr>
          <a:xfrm>
            <a:off x="508001" y="1620443"/>
            <a:ext cx="6447501" cy="2910580"/>
          </a:xfrm>
          <a:prstGeom prst="rect">
            <a:avLst/>
          </a:prstGeom>
          <a:noFill/>
          <a:ln>
            <a:noFill/>
          </a:ln>
        </p:spPr>
        <p:txBody>
          <a:bodyPr lIns="68567" tIns="34274" rIns="68567" bIns="34274" anchor="t" anchorCtr="0">
            <a:noAutofit/>
          </a:bodyPr>
          <a:lstStyle/>
          <a:p>
            <a:pPr indent="-257168">
              <a:spcBef>
                <a:spcPts val="0"/>
              </a:spcBef>
            </a:pPr>
            <a:r>
              <a:rPr lang="en-US"/>
              <a:t>It would be a fun project to do</a:t>
            </a:r>
          </a:p>
          <a:p>
            <a:pPr indent="-257168">
              <a:buNone/>
            </a:pPr>
            <a:endParaRPr/>
          </a:p>
          <a:p>
            <a:pPr indent="-257168">
              <a:buNone/>
            </a:pPr>
            <a:endParaRPr/>
          </a:p>
          <a:p>
            <a:pPr indent="-257168"/>
            <a:r>
              <a:rPr lang="en-US"/>
              <a:t>Rhythm games, in general, have the best and most stylized interfaces</a:t>
            </a:r>
          </a:p>
          <a:p>
            <a:pPr indent="-257168">
              <a:buNone/>
            </a:pPr>
            <a:endParaRPr/>
          </a:p>
          <a:p>
            <a:pPr indent="-257168">
              <a:buNone/>
            </a:pPr>
            <a:endParaRPr/>
          </a:p>
          <a:p>
            <a:pPr indent="-257168"/>
            <a:r>
              <a:rPr lang="en-US"/>
              <a:t>It is unique, in terms of gameplay, in the rhythm game genre in America</a:t>
            </a:r>
          </a:p>
        </p:txBody>
      </p:sp>
    </p:spTree>
    <p:extLst>
      <p:ext uri="{BB962C8B-B14F-4D97-AF65-F5344CB8AC3E}">
        <p14:creationId xmlns:p14="http://schemas.microsoft.com/office/powerpoint/2010/main" val="29291516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508001" y="457200"/>
            <a:ext cx="6447501" cy="990600"/>
          </a:xfrm>
          <a:prstGeom prst="rect">
            <a:avLst/>
          </a:prstGeom>
          <a:noFill/>
          <a:ln>
            <a:noFill/>
          </a:ln>
        </p:spPr>
        <p:txBody>
          <a:bodyPr lIns="68567" tIns="34274" rIns="68567" bIns="34274" anchor="t" anchorCtr="0">
            <a:noAutofit/>
          </a:bodyPr>
          <a:lstStyle/>
          <a:p>
            <a:pPr algn="ctr">
              <a:buSzPct val="25000"/>
            </a:pPr>
            <a:r>
              <a:rPr lang="en-US"/>
              <a:t>Start Menu and Music Selection</a:t>
            </a:r>
          </a:p>
        </p:txBody>
      </p:sp>
      <p:pic>
        <p:nvPicPr>
          <p:cNvPr id="162" name="Shape 162"/>
          <p:cNvPicPr preferRelativeResize="0">
            <a:picLocks noGrp="1"/>
          </p:cNvPicPr>
          <p:nvPr>
            <p:ph type="body" idx="1"/>
          </p:nvPr>
        </p:nvPicPr>
        <p:blipFill rotWithShape="1">
          <a:blip r:embed="rId3">
            <a:alphaModFix/>
          </a:blip>
          <a:srcRect/>
          <a:stretch/>
        </p:blipFill>
        <p:spPr>
          <a:xfrm>
            <a:off x="621506" y="1620442"/>
            <a:ext cx="2911077" cy="2911077"/>
          </a:xfrm>
          <a:prstGeom prst="rect">
            <a:avLst/>
          </a:prstGeom>
          <a:noFill/>
          <a:ln>
            <a:noFill/>
          </a:ln>
        </p:spPr>
      </p:pic>
      <p:pic>
        <p:nvPicPr>
          <p:cNvPr id="163" name="Shape 163"/>
          <p:cNvPicPr preferRelativeResize="0">
            <a:picLocks noGrp="1"/>
          </p:cNvPicPr>
          <p:nvPr>
            <p:ph type="body" idx="2"/>
          </p:nvPr>
        </p:nvPicPr>
        <p:blipFill rotWithShape="1">
          <a:blip r:embed="rId4">
            <a:alphaModFix/>
          </a:blip>
          <a:srcRect/>
          <a:stretch/>
        </p:blipFill>
        <p:spPr>
          <a:xfrm>
            <a:off x="3930848" y="1620442"/>
            <a:ext cx="2911077" cy="2911077"/>
          </a:xfrm>
          <a:prstGeom prst="rect">
            <a:avLst/>
          </a:prstGeom>
          <a:noFill/>
          <a:ln>
            <a:noFill/>
          </a:ln>
        </p:spPr>
      </p:pic>
      <p:sp>
        <p:nvSpPr>
          <p:cNvPr id="164" name="Shape 164"/>
          <p:cNvSpPr txBox="1"/>
          <p:nvPr/>
        </p:nvSpPr>
        <p:spPr>
          <a:xfrm>
            <a:off x="1464601" y="4703663"/>
            <a:ext cx="4934103" cy="184665"/>
          </a:xfrm>
          <a:prstGeom prst="rect">
            <a:avLst/>
          </a:prstGeom>
          <a:noFill/>
          <a:ln>
            <a:noFill/>
          </a:ln>
        </p:spPr>
        <p:txBody>
          <a:bodyPr lIns="68567" tIns="34274" rIns="68567" bIns="34274" anchor="t" anchorCtr="0">
            <a:noAutofit/>
          </a:bodyPr>
          <a:lstStyle/>
          <a:p>
            <a:pPr>
              <a:buSzPct val="25000"/>
            </a:pPr>
            <a:r>
              <a:rPr lang="en-US" sz="800">
                <a:latin typeface="Trebuchet MS"/>
                <a:ea typeface="Trebuchet MS"/>
                <a:cs typeface="Trebuchet MS"/>
                <a:sym typeface="Trebuchet MS"/>
              </a:rPr>
              <a:t>*these are concepts and in no way, shape or form, would it represent the final product*</a:t>
            </a:r>
          </a:p>
        </p:txBody>
      </p:sp>
    </p:spTree>
    <p:extLst>
      <p:ext uri="{BB962C8B-B14F-4D97-AF65-F5344CB8AC3E}">
        <p14:creationId xmlns:p14="http://schemas.microsoft.com/office/powerpoint/2010/main" val="18297636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617002" y="251309"/>
            <a:ext cx="6447501" cy="990600"/>
          </a:xfrm>
          <a:prstGeom prst="rect">
            <a:avLst/>
          </a:prstGeom>
          <a:noFill/>
          <a:ln>
            <a:noFill/>
          </a:ln>
        </p:spPr>
        <p:txBody>
          <a:bodyPr lIns="68567" tIns="34274" rIns="68567" bIns="34274" anchor="t" anchorCtr="0">
            <a:noAutofit/>
          </a:bodyPr>
          <a:lstStyle/>
          <a:p>
            <a:pPr algn="ctr">
              <a:buSzPct val="25000"/>
            </a:pPr>
            <a:r>
              <a:rPr lang="en-US" dirty="0"/>
              <a:t>Gameplay Interface</a:t>
            </a:r>
          </a:p>
        </p:txBody>
      </p:sp>
      <p:pic>
        <p:nvPicPr>
          <p:cNvPr id="170" name="Shape 170"/>
          <p:cNvPicPr preferRelativeResize="0">
            <a:picLocks noGrp="1"/>
          </p:cNvPicPr>
          <p:nvPr>
            <p:ph type="body" idx="1"/>
          </p:nvPr>
        </p:nvPicPr>
        <p:blipFill rotWithShape="1">
          <a:blip r:embed="rId3">
            <a:alphaModFix/>
          </a:blip>
          <a:srcRect/>
          <a:stretch/>
        </p:blipFill>
        <p:spPr>
          <a:xfrm>
            <a:off x="1957521" y="729087"/>
            <a:ext cx="4141910" cy="4141910"/>
          </a:xfrm>
          <a:prstGeom prst="rect">
            <a:avLst/>
          </a:prstGeom>
          <a:noFill/>
          <a:ln>
            <a:noFill/>
          </a:ln>
        </p:spPr>
      </p:pic>
    </p:spTree>
    <p:extLst>
      <p:ext uri="{BB962C8B-B14F-4D97-AF65-F5344CB8AC3E}">
        <p14:creationId xmlns:p14="http://schemas.microsoft.com/office/powerpoint/2010/main" val="1928841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508001" y="457200"/>
            <a:ext cx="6447501" cy="990600"/>
          </a:xfrm>
          <a:prstGeom prst="rect">
            <a:avLst/>
          </a:prstGeom>
          <a:noFill/>
          <a:ln>
            <a:noFill/>
          </a:ln>
        </p:spPr>
        <p:txBody>
          <a:bodyPr lIns="68567" tIns="34274" rIns="68567" bIns="34274" anchor="t" anchorCtr="0">
            <a:noAutofit/>
          </a:bodyPr>
          <a:lstStyle/>
          <a:p>
            <a:pPr>
              <a:buSzPct val="25000"/>
            </a:pPr>
            <a:r>
              <a:rPr lang="en-US"/>
              <a:t>Conclusion</a:t>
            </a:r>
          </a:p>
        </p:txBody>
      </p:sp>
      <p:sp>
        <p:nvSpPr>
          <p:cNvPr id="176" name="Shape 176"/>
          <p:cNvSpPr txBox="1">
            <a:spLocks noGrp="1"/>
          </p:cNvSpPr>
          <p:nvPr>
            <p:ph type="body" idx="1"/>
          </p:nvPr>
        </p:nvSpPr>
        <p:spPr>
          <a:xfrm>
            <a:off x="508001" y="1620443"/>
            <a:ext cx="6447501" cy="2910580"/>
          </a:xfrm>
          <a:prstGeom prst="rect">
            <a:avLst/>
          </a:prstGeom>
          <a:noFill/>
          <a:ln>
            <a:noFill/>
          </a:ln>
        </p:spPr>
        <p:txBody>
          <a:bodyPr lIns="68567" tIns="34274" rIns="68567" bIns="34274" anchor="t" anchorCtr="0">
            <a:noAutofit/>
          </a:bodyPr>
          <a:lstStyle/>
          <a:p>
            <a:pPr indent="-257168">
              <a:spcBef>
                <a:spcPts val="0"/>
              </a:spcBef>
            </a:pPr>
            <a:r>
              <a:rPr lang="en-US"/>
              <a:t>A rhythm game meant for fun and enjoyment</a:t>
            </a:r>
          </a:p>
          <a:p>
            <a:pPr indent="-257168">
              <a:buNone/>
            </a:pPr>
            <a:endParaRPr/>
          </a:p>
          <a:p>
            <a:pPr indent="-257168"/>
            <a:r>
              <a:rPr lang="en-US"/>
              <a:t>More “casual” play style with just moving the mouse, but difficulty system would implement smaller bars (so you have to be more precise!)</a:t>
            </a:r>
          </a:p>
          <a:p>
            <a:pPr indent="-257168">
              <a:buNone/>
            </a:pPr>
            <a:endParaRPr/>
          </a:p>
          <a:p>
            <a:pPr indent="-257168"/>
            <a:r>
              <a:rPr lang="en-US"/>
              <a:t>Rhythm games, in general, are visually appealing with stylized interfaces</a:t>
            </a:r>
          </a:p>
          <a:p>
            <a:pPr indent="-257168">
              <a:buNone/>
            </a:pPr>
            <a:endParaRPr/>
          </a:p>
          <a:p>
            <a:pPr indent="-257168"/>
            <a:r>
              <a:rPr lang="en-US"/>
              <a:t>Who doesn’t enjoy listening to their music and moving to the beat?</a:t>
            </a:r>
          </a:p>
        </p:txBody>
      </p:sp>
    </p:spTree>
    <p:extLst>
      <p:ext uri="{BB962C8B-B14F-4D97-AF65-F5344CB8AC3E}">
        <p14:creationId xmlns:p14="http://schemas.microsoft.com/office/powerpoint/2010/main" val="396836324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a:spcBef>
                <a:spcPts val="0"/>
              </a:spcBef>
              <a:buNone/>
            </a:pPr>
            <a:r>
              <a:rPr lang="en"/>
              <a:t>“Shower Thoughts”	</a:t>
            </a:r>
          </a:p>
        </p:txBody>
      </p:sp>
      <p:sp>
        <p:nvSpPr>
          <p:cNvPr id="86" name="Shape 86"/>
          <p:cNvSpPr txBox="1">
            <a:spLocks noGrp="1"/>
          </p:cNvSpPr>
          <p:nvPr>
            <p:ph type="subTitle" idx="1"/>
          </p:nvPr>
        </p:nvSpPr>
        <p:spPr>
          <a:xfrm>
            <a:off x="598088" y="2715912"/>
            <a:ext cx="8222100" cy="432900"/>
          </a:xfrm>
          <a:prstGeom prst="rect">
            <a:avLst/>
          </a:prstGeom>
        </p:spPr>
        <p:txBody>
          <a:bodyPr lIns="91425" tIns="91425" rIns="91425" bIns="91425" anchor="t" anchorCtr="0">
            <a:noAutofit/>
          </a:bodyPr>
          <a:lstStyle/>
          <a:p>
            <a:pPr lvl="0">
              <a:spcBef>
                <a:spcPts val="0"/>
              </a:spcBef>
              <a:buNone/>
            </a:pPr>
            <a:r>
              <a:rPr lang="en"/>
              <a:t>Austin Schafer,  Carlos Flores, COMP 135</a:t>
            </a:r>
          </a:p>
        </p:txBody>
      </p:sp>
    </p:spTree>
    <p:extLst>
      <p:ext uri="{BB962C8B-B14F-4D97-AF65-F5344CB8AC3E}">
        <p14:creationId xmlns:p14="http://schemas.microsoft.com/office/powerpoint/2010/main" val="36014787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Purpose</a:t>
            </a:r>
          </a:p>
        </p:txBody>
      </p:sp>
      <p:sp>
        <p:nvSpPr>
          <p:cNvPr id="92" name="Shape 92"/>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buChar char="-"/>
            </a:pPr>
            <a:r>
              <a:rPr lang="en"/>
              <a:t>Humor!</a:t>
            </a:r>
          </a:p>
          <a:p>
            <a:pPr marL="457200" lvl="0" indent="-228600" rtl="0">
              <a:spcBef>
                <a:spcPts val="0"/>
              </a:spcBef>
              <a:buChar char="-"/>
            </a:pPr>
            <a:r>
              <a:rPr lang="en"/>
              <a:t>Crowdsourced highlights of </a:t>
            </a:r>
            <a:r>
              <a:rPr lang="en" u="sng">
                <a:solidFill>
                  <a:schemeClr val="hlink"/>
                </a:solidFill>
                <a:hlinkClick r:id="rId3"/>
              </a:rPr>
              <a:t>http://just-shower-thoughts.tumblr.com/</a:t>
            </a:r>
          </a:p>
          <a:p>
            <a:pPr marL="457200" lvl="0" indent="-228600" rtl="0">
              <a:spcBef>
                <a:spcPts val="0"/>
              </a:spcBef>
              <a:buChar char="-"/>
            </a:pPr>
            <a:r>
              <a:rPr lang="en"/>
              <a:t>Voted on by the users</a:t>
            </a:r>
          </a:p>
          <a:p>
            <a:pPr marL="457200" lvl="0" indent="-228600">
              <a:spcBef>
                <a:spcPts val="0"/>
              </a:spcBef>
              <a:buChar char="-"/>
            </a:pPr>
            <a:r>
              <a:rPr lang="en"/>
              <a:t>Categorized</a:t>
            </a:r>
          </a:p>
        </p:txBody>
      </p:sp>
    </p:spTree>
    <p:extLst>
      <p:ext uri="{BB962C8B-B14F-4D97-AF65-F5344CB8AC3E}">
        <p14:creationId xmlns:p14="http://schemas.microsoft.com/office/powerpoint/2010/main" val="19850420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Why Should People Care?	</a:t>
            </a:r>
          </a:p>
        </p:txBody>
      </p:sp>
      <p:sp>
        <p:nvSpPr>
          <p:cNvPr id="98" name="Shape 98"/>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buChar char="-"/>
            </a:pPr>
            <a:r>
              <a:rPr lang="en"/>
              <a:t>The world’s stupidest online comedy club</a:t>
            </a:r>
          </a:p>
          <a:p>
            <a:pPr marL="457200" lvl="0" indent="-228600" rtl="0">
              <a:spcBef>
                <a:spcPts val="0"/>
              </a:spcBef>
              <a:buChar char="-"/>
            </a:pPr>
            <a:r>
              <a:rPr lang="en"/>
              <a:t>Best content picked by the users</a:t>
            </a:r>
          </a:p>
          <a:p>
            <a:pPr marL="457200" lvl="0" indent="-228600">
              <a:spcBef>
                <a:spcPts val="0"/>
              </a:spcBef>
              <a:buChar char="-"/>
            </a:pPr>
            <a:r>
              <a:rPr lang="en"/>
              <a:t>Absurdist humor: 60% of the time, it works every time</a:t>
            </a:r>
          </a:p>
        </p:txBody>
      </p:sp>
    </p:spTree>
    <p:extLst>
      <p:ext uri="{BB962C8B-B14F-4D97-AF65-F5344CB8AC3E}">
        <p14:creationId xmlns:p14="http://schemas.microsoft.com/office/powerpoint/2010/main" val="13258578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Mock-Up</a:t>
            </a:r>
          </a:p>
        </p:txBody>
      </p:sp>
      <p:sp>
        <p:nvSpPr>
          <p:cNvPr id="104" name="Shape 10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r>
              <a:rPr lang="en"/>
              <a:t>Three Interfaces</a:t>
            </a:r>
          </a:p>
          <a:p>
            <a:pPr lvl="0">
              <a:spcBef>
                <a:spcPts val="0"/>
              </a:spcBef>
              <a:buNone/>
            </a:pPr>
            <a:r>
              <a:rPr lang="en"/>
              <a:t>	2 Pages for viewing and submitting thoughts</a:t>
            </a:r>
          </a:p>
          <a:p>
            <a:pPr lvl="0">
              <a:spcBef>
                <a:spcPts val="0"/>
              </a:spcBef>
              <a:buNone/>
            </a:pPr>
            <a:r>
              <a:rPr lang="en"/>
              <a:t>	1 Popup window for login</a:t>
            </a:r>
          </a:p>
        </p:txBody>
      </p:sp>
    </p:spTree>
    <p:extLst>
      <p:ext uri="{BB962C8B-B14F-4D97-AF65-F5344CB8AC3E}">
        <p14:creationId xmlns:p14="http://schemas.microsoft.com/office/powerpoint/2010/main" val="18960278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Home</a:t>
            </a:r>
          </a:p>
        </p:txBody>
      </p:sp>
      <p:sp>
        <p:nvSpPr>
          <p:cNvPr id="110" name="Shape 110"/>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endParaRPr/>
          </a:p>
        </p:txBody>
      </p:sp>
      <p:pic>
        <p:nvPicPr>
          <p:cNvPr id="111" name="Shape 111" descr="home-01.png"/>
          <p:cNvPicPr preferRelativeResize="0"/>
          <p:nvPr/>
        </p:nvPicPr>
        <p:blipFill>
          <a:blip r:embed="rId3">
            <a:alphaModFix/>
          </a:blip>
          <a:stretch>
            <a:fillRect/>
          </a:stretch>
        </p:blipFill>
        <p:spPr>
          <a:xfrm>
            <a:off x="311700" y="1229875"/>
            <a:ext cx="5007493" cy="3339001"/>
          </a:xfrm>
          <a:prstGeom prst="rect">
            <a:avLst/>
          </a:prstGeom>
          <a:noFill/>
          <a:ln>
            <a:noFill/>
          </a:ln>
        </p:spPr>
      </p:pic>
    </p:spTree>
    <p:extLst>
      <p:ext uri="{BB962C8B-B14F-4D97-AF65-F5344CB8AC3E}">
        <p14:creationId xmlns:p14="http://schemas.microsoft.com/office/powerpoint/2010/main" val="3814720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care?</a:t>
            </a:r>
          </a:p>
        </p:txBody>
      </p:sp>
      <p:sp>
        <p:nvSpPr>
          <p:cNvPr id="3" name="Content Placeholder 2"/>
          <p:cNvSpPr>
            <a:spLocks noGrp="1"/>
          </p:cNvSpPr>
          <p:nvPr>
            <p:ph idx="1"/>
          </p:nvPr>
        </p:nvSpPr>
        <p:spPr/>
        <p:txBody>
          <a:bodyPr>
            <a:normAutofit/>
          </a:bodyPr>
          <a:lstStyle/>
          <a:p>
            <a:r>
              <a:rPr lang="en-US" sz="2100" dirty="0"/>
              <a:t>The </a:t>
            </a:r>
            <a:r>
              <a:rPr lang="en-US" sz="2100" dirty="0"/>
              <a:t>notes are easy to read and write.</a:t>
            </a:r>
            <a:endParaRPr lang="en-US" sz="2100" dirty="0"/>
          </a:p>
          <a:p>
            <a:r>
              <a:rPr lang="en-US" sz="2100" dirty="0"/>
              <a:t>It can be used throughout school life </a:t>
            </a:r>
            <a:r>
              <a:rPr lang="en-US" sz="2100" dirty="0"/>
              <a:t>whenever note </a:t>
            </a:r>
            <a:r>
              <a:rPr lang="en-US" sz="2100" dirty="0"/>
              <a:t>taking </a:t>
            </a:r>
            <a:r>
              <a:rPr lang="en-US" sz="2100" dirty="0"/>
              <a:t>or outlining</a:t>
            </a:r>
            <a:r>
              <a:rPr lang="en-US" sz="2100" dirty="0"/>
              <a:t>.</a:t>
            </a:r>
          </a:p>
          <a:p>
            <a:r>
              <a:rPr lang="en-US" sz="2100" dirty="0"/>
              <a:t>Returning to notes for studying, it is easier to remember key concepts and see how the ideas were connected in class.</a:t>
            </a:r>
            <a:endParaRPr lang="en-US" sz="2100" dirty="0"/>
          </a:p>
        </p:txBody>
      </p:sp>
    </p:spTree>
    <p:extLst>
      <p:ext uri="{BB962C8B-B14F-4D97-AF65-F5344CB8AC3E}">
        <p14:creationId xmlns:p14="http://schemas.microsoft.com/office/powerpoint/2010/main" val="33412423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Submissions</a:t>
            </a:r>
          </a:p>
        </p:txBody>
      </p:sp>
      <p:sp>
        <p:nvSpPr>
          <p:cNvPr id="117" name="Shape 117"/>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endParaRPr/>
          </a:p>
        </p:txBody>
      </p:sp>
      <p:pic>
        <p:nvPicPr>
          <p:cNvPr id="118" name="Shape 118" descr="submit-01.png"/>
          <p:cNvPicPr preferRelativeResize="0"/>
          <p:nvPr/>
        </p:nvPicPr>
        <p:blipFill>
          <a:blip r:embed="rId3">
            <a:alphaModFix/>
          </a:blip>
          <a:stretch>
            <a:fillRect/>
          </a:stretch>
        </p:blipFill>
        <p:spPr>
          <a:xfrm>
            <a:off x="311699" y="1229875"/>
            <a:ext cx="5007487" cy="3339001"/>
          </a:xfrm>
          <a:prstGeom prst="rect">
            <a:avLst/>
          </a:prstGeom>
          <a:noFill/>
          <a:ln>
            <a:noFill/>
          </a:ln>
        </p:spPr>
      </p:pic>
    </p:spTree>
    <p:extLst>
      <p:ext uri="{BB962C8B-B14F-4D97-AF65-F5344CB8AC3E}">
        <p14:creationId xmlns:p14="http://schemas.microsoft.com/office/powerpoint/2010/main" val="396641151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Login Window</a:t>
            </a:r>
          </a:p>
        </p:txBody>
      </p:sp>
      <p:sp>
        <p:nvSpPr>
          <p:cNvPr id="124" name="Shape 124"/>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lvl="0">
              <a:spcBef>
                <a:spcPts val="0"/>
              </a:spcBef>
              <a:buNone/>
            </a:pPr>
            <a:endParaRPr/>
          </a:p>
        </p:txBody>
      </p:sp>
      <p:pic>
        <p:nvPicPr>
          <p:cNvPr id="125" name="Shape 125" descr="login-01.png"/>
          <p:cNvPicPr preferRelativeResize="0"/>
          <p:nvPr/>
        </p:nvPicPr>
        <p:blipFill>
          <a:blip r:embed="rId3">
            <a:alphaModFix/>
          </a:blip>
          <a:stretch>
            <a:fillRect/>
          </a:stretch>
        </p:blipFill>
        <p:spPr>
          <a:xfrm>
            <a:off x="311700" y="1229875"/>
            <a:ext cx="5007500" cy="3339001"/>
          </a:xfrm>
          <a:prstGeom prst="rect">
            <a:avLst/>
          </a:prstGeom>
          <a:noFill/>
          <a:ln>
            <a:noFill/>
          </a:ln>
        </p:spPr>
      </p:pic>
    </p:spTree>
    <p:extLst>
      <p:ext uri="{BB962C8B-B14F-4D97-AF65-F5344CB8AC3E}">
        <p14:creationId xmlns:p14="http://schemas.microsoft.com/office/powerpoint/2010/main" val="15216503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Summary</a:t>
            </a:r>
          </a:p>
        </p:txBody>
      </p:sp>
      <p:sp>
        <p:nvSpPr>
          <p:cNvPr id="131" name="Shape 131"/>
          <p:cNvSpPr txBox="1">
            <a:spLocks noGrp="1"/>
          </p:cNvSpPr>
          <p:nvPr>
            <p:ph type="body" idx="1"/>
          </p:nvPr>
        </p:nvSpPr>
        <p:spPr>
          <a:xfrm>
            <a:off x="311700" y="1229875"/>
            <a:ext cx="8520600" cy="3339000"/>
          </a:xfrm>
          <a:prstGeom prst="rect">
            <a:avLst/>
          </a:prstGeom>
        </p:spPr>
        <p:txBody>
          <a:bodyPr lIns="91425" tIns="91425" rIns="91425" bIns="91425" anchor="t" anchorCtr="0">
            <a:noAutofit/>
          </a:bodyPr>
          <a:lstStyle/>
          <a:p>
            <a:pPr marL="457200" lvl="0" indent="-228600" rtl="0">
              <a:spcBef>
                <a:spcPts val="0"/>
              </a:spcBef>
              <a:buChar char="-"/>
            </a:pPr>
            <a:r>
              <a:rPr lang="en"/>
              <a:t>Humor crowdsourced and categorized</a:t>
            </a:r>
          </a:p>
          <a:p>
            <a:pPr marL="457200" lvl="0" indent="-228600" rtl="0">
              <a:spcBef>
                <a:spcPts val="0"/>
              </a:spcBef>
              <a:buChar char="-"/>
            </a:pPr>
            <a:r>
              <a:rPr lang="en"/>
              <a:t>Voted on by the public</a:t>
            </a:r>
          </a:p>
          <a:p>
            <a:pPr lvl="0">
              <a:spcBef>
                <a:spcPts val="0"/>
              </a:spcBef>
              <a:buNone/>
            </a:pPr>
            <a:endParaRPr/>
          </a:p>
        </p:txBody>
      </p:sp>
    </p:spTree>
    <p:extLst>
      <p:ext uri="{BB962C8B-B14F-4D97-AF65-F5344CB8AC3E}">
        <p14:creationId xmlns:p14="http://schemas.microsoft.com/office/powerpoint/2010/main" val="17567881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311700" y="595975"/>
            <a:ext cx="8520600" cy="1957800"/>
          </a:xfrm>
          <a:prstGeom prst="rect">
            <a:avLst/>
          </a:prstGeom>
        </p:spPr>
        <p:txBody>
          <a:bodyPr lIns="91425" tIns="91425" rIns="91425" bIns="91425" anchor="b" anchorCtr="0">
            <a:noAutofit/>
          </a:bodyPr>
          <a:lstStyle/>
          <a:p>
            <a:pPr lvl="0">
              <a:spcBef>
                <a:spcPts val="0"/>
              </a:spcBef>
              <a:buNone/>
            </a:pPr>
            <a:r>
              <a:rPr lang="en"/>
              <a:t>Tiger Eye</a:t>
            </a:r>
          </a:p>
        </p:txBody>
      </p:sp>
      <p:sp>
        <p:nvSpPr>
          <p:cNvPr id="57" name="Shape 57"/>
          <p:cNvSpPr txBox="1">
            <a:spLocks noGrp="1"/>
          </p:cNvSpPr>
          <p:nvPr>
            <p:ph type="subTitle" idx="1"/>
          </p:nvPr>
        </p:nvSpPr>
        <p:spPr>
          <a:xfrm>
            <a:off x="311700" y="3165823"/>
            <a:ext cx="8520600" cy="733500"/>
          </a:xfrm>
          <a:prstGeom prst="rect">
            <a:avLst/>
          </a:prstGeom>
        </p:spPr>
        <p:txBody>
          <a:bodyPr lIns="91425" tIns="91425" rIns="91425" bIns="91425" anchor="t" anchorCtr="0">
            <a:noAutofit/>
          </a:bodyPr>
          <a:lstStyle/>
          <a:p>
            <a:pPr lvl="0">
              <a:spcBef>
                <a:spcPts val="0"/>
              </a:spcBef>
              <a:buNone/>
            </a:pPr>
            <a:r>
              <a:rPr lang="en"/>
              <a:t>Sukhdip Singh</a:t>
            </a:r>
          </a:p>
          <a:p>
            <a:pPr lvl="0">
              <a:spcBef>
                <a:spcPts val="0"/>
              </a:spcBef>
              <a:buNone/>
            </a:pPr>
            <a:r>
              <a:rPr lang="en"/>
              <a:t>Caitlin Hamada</a:t>
            </a:r>
          </a:p>
        </p:txBody>
      </p:sp>
    </p:spTree>
    <p:extLst>
      <p:ext uri="{BB962C8B-B14F-4D97-AF65-F5344CB8AC3E}">
        <p14:creationId xmlns:p14="http://schemas.microsoft.com/office/powerpoint/2010/main" val="417654263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App Description</a:t>
            </a: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Mobile App</a:t>
            </a:r>
          </a:p>
          <a:p>
            <a:pPr lvl="0" rtl="0">
              <a:spcBef>
                <a:spcPts val="0"/>
              </a:spcBef>
              <a:buNone/>
            </a:pPr>
            <a:endParaRPr/>
          </a:p>
          <a:p>
            <a:pPr marL="457200" lvl="0" indent="-228600" rtl="0">
              <a:spcBef>
                <a:spcPts val="0"/>
              </a:spcBef>
            </a:pPr>
            <a:r>
              <a:rPr lang="en"/>
              <a:t>Campus events, clubs, social areas</a:t>
            </a:r>
          </a:p>
          <a:p>
            <a:pPr lvl="0" rtl="0">
              <a:spcBef>
                <a:spcPts val="0"/>
              </a:spcBef>
              <a:buNone/>
            </a:pPr>
            <a:endParaRPr/>
          </a:p>
          <a:p>
            <a:pPr marL="457200" lvl="0" indent="-228600" rtl="0">
              <a:spcBef>
                <a:spcPts val="0"/>
              </a:spcBef>
            </a:pPr>
            <a:r>
              <a:rPr lang="en"/>
              <a:t>Made for UOP students</a:t>
            </a:r>
          </a:p>
          <a:p>
            <a:pPr lvl="0">
              <a:spcBef>
                <a:spcPts val="0"/>
              </a:spcBef>
              <a:buNone/>
            </a:pPr>
            <a:endParaRPr/>
          </a:p>
        </p:txBody>
      </p:sp>
    </p:spTree>
    <p:extLst>
      <p:ext uri="{BB962C8B-B14F-4D97-AF65-F5344CB8AC3E}">
        <p14:creationId xmlns:p14="http://schemas.microsoft.com/office/powerpoint/2010/main" val="31109207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Why?</a:t>
            </a:r>
          </a:p>
        </p:txBody>
      </p:sp>
      <p:sp>
        <p:nvSpPr>
          <p:cNvPr id="69" name="Shape 6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There’s not enough exposure to activities on campus for students</a:t>
            </a:r>
          </a:p>
          <a:p>
            <a:pPr lvl="0" rtl="0">
              <a:spcBef>
                <a:spcPts val="0"/>
              </a:spcBef>
              <a:buNone/>
            </a:pPr>
            <a:endParaRPr/>
          </a:p>
          <a:p>
            <a:pPr marL="457200" lvl="0" indent="-228600" rtl="0">
              <a:spcBef>
                <a:spcPts val="0"/>
              </a:spcBef>
            </a:pPr>
            <a:r>
              <a:rPr lang="en"/>
              <a:t>Assist students in exploring and getting to know their campus better</a:t>
            </a:r>
          </a:p>
        </p:txBody>
      </p:sp>
    </p:spTree>
    <p:extLst>
      <p:ext uri="{BB962C8B-B14F-4D97-AF65-F5344CB8AC3E}">
        <p14:creationId xmlns:p14="http://schemas.microsoft.com/office/powerpoint/2010/main" val="13483217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Mock up</a:t>
            </a:r>
          </a:p>
        </p:txBody>
      </p:sp>
      <p:sp>
        <p:nvSpPr>
          <p:cNvPr id="75" name="Shape 75"/>
          <p:cNvSpPr/>
          <p:nvPr/>
        </p:nvSpPr>
        <p:spPr>
          <a:xfrm>
            <a:off x="2433650" y="216425"/>
            <a:ext cx="3129600" cy="4646100"/>
          </a:xfrm>
          <a:prstGeom prst="rect">
            <a:avLst/>
          </a:prstGeom>
          <a:solidFill>
            <a:srgbClr val="EFEFE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76" name="Shape 76"/>
          <p:cNvSpPr/>
          <p:nvPr/>
        </p:nvSpPr>
        <p:spPr>
          <a:xfrm>
            <a:off x="2433650" y="216425"/>
            <a:ext cx="3129600" cy="4332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77" name="Shape 77"/>
          <p:cNvSpPr/>
          <p:nvPr/>
        </p:nvSpPr>
        <p:spPr>
          <a:xfrm>
            <a:off x="2433650" y="649851"/>
            <a:ext cx="3129600" cy="97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78" name="Shape 78"/>
          <p:cNvSpPr txBox="1"/>
          <p:nvPr/>
        </p:nvSpPr>
        <p:spPr>
          <a:xfrm>
            <a:off x="3201947" y="261312"/>
            <a:ext cx="1593000" cy="342299"/>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Main Menu</a:t>
            </a:r>
          </a:p>
        </p:txBody>
      </p:sp>
      <p:sp>
        <p:nvSpPr>
          <p:cNvPr id="79" name="Shape 79"/>
          <p:cNvSpPr txBox="1"/>
          <p:nvPr/>
        </p:nvSpPr>
        <p:spPr>
          <a:xfrm>
            <a:off x="2609534" y="966563"/>
            <a:ext cx="805500" cy="342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Clubs</a:t>
            </a:r>
          </a:p>
        </p:txBody>
      </p:sp>
      <p:sp>
        <p:nvSpPr>
          <p:cNvPr id="80" name="Shape 80"/>
          <p:cNvSpPr/>
          <p:nvPr/>
        </p:nvSpPr>
        <p:spPr>
          <a:xfrm>
            <a:off x="4582284" y="891120"/>
            <a:ext cx="674400" cy="493200"/>
          </a:xfrm>
          <a:prstGeom prst="rect">
            <a:avLst/>
          </a:prstGeom>
          <a:solidFill>
            <a:srgbClr val="0B5394"/>
          </a:solidFill>
          <a:ln>
            <a:noFill/>
          </a:ln>
        </p:spPr>
        <p:txBody>
          <a:bodyPr lIns="91425" tIns="91425" rIns="91425" bIns="91425" anchor="ctr" anchorCtr="0">
            <a:noAutofit/>
          </a:bodyPr>
          <a:lstStyle/>
          <a:p>
            <a:endParaRPr/>
          </a:p>
        </p:txBody>
      </p:sp>
      <p:sp>
        <p:nvSpPr>
          <p:cNvPr id="81" name="Shape 81"/>
          <p:cNvSpPr/>
          <p:nvPr/>
        </p:nvSpPr>
        <p:spPr>
          <a:xfrm>
            <a:off x="4682923" y="962248"/>
            <a:ext cx="503100" cy="342300"/>
          </a:xfrm>
          <a:prstGeom prst="rightArrow">
            <a:avLst>
              <a:gd name="adj1" fmla="val 50000"/>
              <a:gd name="adj2" fmla="val 50000"/>
            </a:avLst>
          </a:prstGeom>
          <a:solidFill>
            <a:srgbClr val="FFFFFF"/>
          </a:solidFill>
          <a:ln>
            <a:noFill/>
          </a:ln>
        </p:spPr>
        <p:txBody>
          <a:bodyPr lIns="91425" tIns="91425" rIns="91425" bIns="91425" anchor="ctr" anchorCtr="0">
            <a:noAutofit/>
          </a:bodyPr>
          <a:lstStyle/>
          <a:p>
            <a:endParaRPr/>
          </a:p>
        </p:txBody>
      </p:sp>
      <p:sp>
        <p:nvSpPr>
          <p:cNvPr id="82" name="Shape 82"/>
          <p:cNvSpPr/>
          <p:nvPr/>
        </p:nvSpPr>
        <p:spPr>
          <a:xfrm>
            <a:off x="2433650" y="1625577"/>
            <a:ext cx="3129600" cy="97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83" name="Shape 83"/>
          <p:cNvSpPr txBox="1"/>
          <p:nvPr/>
        </p:nvSpPr>
        <p:spPr>
          <a:xfrm>
            <a:off x="2609528" y="1942290"/>
            <a:ext cx="1225500" cy="342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Events</a:t>
            </a:r>
          </a:p>
        </p:txBody>
      </p:sp>
      <p:sp>
        <p:nvSpPr>
          <p:cNvPr id="84" name="Shape 84"/>
          <p:cNvSpPr/>
          <p:nvPr/>
        </p:nvSpPr>
        <p:spPr>
          <a:xfrm>
            <a:off x="4582284" y="1866846"/>
            <a:ext cx="674400" cy="493200"/>
          </a:xfrm>
          <a:prstGeom prst="rect">
            <a:avLst/>
          </a:prstGeom>
          <a:solidFill>
            <a:srgbClr val="0B5394"/>
          </a:solidFill>
          <a:ln>
            <a:noFill/>
          </a:ln>
        </p:spPr>
        <p:txBody>
          <a:bodyPr lIns="91425" tIns="91425" rIns="91425" bIns="91425" anchor="ctr" anchorCtr="0">
            <a:noAutofit/>
          </a:bodyPr>
          <a:lstStyle/>
          <a:p>
            <a:endParaRPr/>
          </a:p>
        </p:txBody>
      </p:sp>
      <p:sp>
        <p:nvSpPr>
          <p:cNvPr id="85" name="Shape 85"/>
          <p:cNvSpPr/>
          <p:nvPr/>
        </p:nvSpPr>
        <p:spPr>
          <a:xfrm>
            <a:off x="4682923" y="1937975"/>
            <a:ext cx="503100" cy="342300"/>
          </a:xfrm>
          <a:prstGeom prst="rightArrow">
            <a:avLst>
              <a:gd name="adj1" fmla="val 50000"/>
              <a:gd name="adj2" fmla="val 50000"/>
            </a:avLst>
          </a:prstGeom>
          <a:solidFill>
            <a:srgbClr val="FFFFFF"/>
          </a:solidFill>
          <a:ln>
            <a:noFill/>
          </a:ln>
        </p:spPr>
        <p:txBody>
          <a:bodyPr lIns="91425" tIns="91425" rIns="91425" bIns="91425" anchor="ctr" anchorCtr="0">
            <a:noAutofit/>
          </a:bodyPr>
          <a:lstStyle/>
          <a:p>
            <a:endParaRPr/>
          </a:p>
        </p:txBody>
      </p:sp>
      <p:sp>
        <p:nvSpPr>
          <p:cNvPr id="86" name="Shape 86"/>
          <p:cNvSpPr/>
          <p:nvPr/>
        </p:nvSpPr>
        <p:spPr>
          <a:xfrm>
            <a:off x="2433650" y="2601304"/>
            <a:ext cx="3129600" cy="9755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87" name="Shape 87"/>
          <p:cNvSpPr txBox="1"/>
          <p:nvPr/>
        </p:nvSpPr>
        <p:spPr>
          <a:xfrm>
            <a:off x="2609529" y="2918004"/>
            <a:ext cx="1867500" cy="342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Social Areas</a:t>
            </a:r>
          </a:p>
        </p:txBody>
      </p:sp>
      <p:sp>
        <p:nvSpPr>
          <p:cNvPr id="88" name="Shape 88"/>
          <p:cNvSpPr/>
          <p:nvPr/>
        </p:nvSpPr>
        <p:spPr>
          <a:xfrm>
            <a:off x="4582284" y="2842573"/>
            <a:ext cx="674400" cy="493199"/>
          </a:xfrm>
          <a:prstGeom prst="rect">
            <a:avLst/>
          </a:prstGeom>
          <a:solidFill>
            <a:srgbClr val="0B5394"/>
          </a:solidFill>
          <a:ln>
            <a:noFill/>
          </a:ln>
        </p:spPr>
        <p:txBody>
          <a:bodyPr lIns="91425" tIns="91425" rIns="91425" bIns="91425" anchor="ctr" anchorCtr="0">
            <a:noAutofit/>
          </a:bodyPr>
          <a:lstStyle/>
          <a:p>
            <a:endParaRPr/>
          </a:p>
        </p:txBody>
      </p:sp>
      <p:sp>
        <p:nvSpPr>
          <p:cNvPr id="89" name="Shape 89"/>
          <p:cNvSpPr/>
          <p:nvPr/>
        </p:nvSpPr>
        <p:spPr>
          <a:xfrm>
            <a:off x="4682923" y="2913701"/>
            <a:ext cx="503100" cy="342300"/>
          </a:xfrm>
          <a:prstGeom prst="rightArrow">
            <a:avLst>
              <a:gd name="adj1" fmla="val 50000"/>
              <a:gd name="adj2" fmla="val 50000"/>
            </a:avLst>
          </a:prstGeom>
          <a:solidFill>
            <a:srgbClr val="FFFFFF"/>
          </a:solidFill>
          <a:ln>
            <a:noFill/>
          </a:ln>
        </p:spPr>
        <p:txBody>
          <a:bodyPr lIns="91425" tIns="91425" rIns="91425" bIns="91425" anchor="ctr" anchorCtr="0">
            <a:noAutofit/>
          </a:bodyPr>
          <a:lstStyle/>
          <a:p>
            <a:endParaRPr/>
          </a:p>
        </p:txBody>
      </p:sp>
      <p:sp>
        <p:nvSpPr>
          <p:cNvPr id="90" name="Shape 90"/>
          <p:cNvSpPr/>
          <p:nvPr/>
        </p:nvSpPr>
        <p:spPr>
          <a:xfrm>
            <a:off x="5779733" y="216425"/>
            <a:ext cx="3147899" cy="4646100"/>
          </a:xfrm>
          <a:prstGeom prst="rect">
            <a:avLst/>
          </a:prstGeom>
          <a:solidFill>
            <a:srgbClr val="EFEFE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1" name="Shape 91"/>
          <p:cNvSpPr/>
          <p:nvPr/>
        </p:nvSpPr>
        <p:spPr>
          <a:xfrm>
            <a:off x="5779733" y="216425"/>
            <a:ext cx="3147899" cy="4323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2" name="Shape 92"/>
          <p:cNvSpPr/>
          <p:nvPr/>
        </p:nvSpPr>
        <p:spPr>
          <a:xfrm>
            <a:off x="5779733" y="648692"/>
            <a:ext cx="3147899" cy="6572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3" name="Shape 93"/>
          <p:cNvSpPr txBox="1"/>
          <p:nvPr/>
        </p:nvSpPr>
        <p:spPr>
          <a:xfrm>
            <a:off x="6766642" y="261864"/>
            <a:ext cx="1174200" cy="341400"/>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Clubs</a:t>
            </a:r>
          </a:p>
        </p:txBody>
      </p:sp>
      <p:sp>
        <p:nvSpPr>
          <p:cNvPr id="94" name="Shape 94"/>
          <p:cNvSpPr txBox="1"/>
          <p:nvPr/>
        </p:nvSpPr>
        <p:spPr>
          <a:xfrm>
            <a:off x="5956652" y="806678"/>
            <a:ext cx="1050900" cy="341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1</a:t>
            </a:r>
          </a:p>
        </p:txBody>
      </p:sp>
      <p:sp>
        <p:nvSpPr>
          <p:cNvPr id="95" name="Shape 95"/>
          <p:cNvSpPr/>
          <p:nvPr/>
        </p:nvSpPr>
        <p:spPr>
          <a:xfrm>
            <a:off x="5779733" y="1293099"/>
            <a:ext cx="3147899" cy="6572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6" name="Shape 96"/>
          <p:cNvSpPr txBox="1"/>
          <p:nvPr/>
        </p:nvSpPr>
        <p:spPr>
          <a:xfrm>
            <a:off x="5956654" y="1433913"/>
            <a:ext cx="1121099" cy="342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2</a:t>
            </a:r>
          </a:p>
        </p:txBody>
      </p:sp>
      <p:sp>
        <p:nvSpPr>
          <p:cNvPr id="97" name="Shape 97"/>
          <p:cNvSpPr/>
          <p:nvPr/>
        </p:nvSpPr>
        <p:spPr>
          <a:xfrm>
            <a:off x="5779684" y="1950475"/>
            <a:ext cx="3147900" cy="6573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98" name="Shape 98"/>
          <p:cNvSpPr txBox="1"/>
          <p:nvPr/>
        </p:nvSpPr>
        <p:spPr>
          <a:xfrm>
            <a:off x="5956654" y="2095468"/>
            <a:ext cx="930299" cy="341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3</a:t>
            </a:r>
          </a:p>
        </p:txBody>
      </p:sp>
      <p:sp>
        <p:nvSpPr>
          <p:cNvPr id="99" name="Shape 99"/>
          <p:cNvSpPr/>
          <p:nvPr/>
        </p:nvSpPr>
        <p:spPr>
          <a:xfrm>
            <a:off x="5779684" y="2594894"/>
            <a:ext cx="3147900" cy="6573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0" name="Shape 100"/>
          <p:cNvSpPr txBox="1"/>
          <p:nvPr/>
        </p:nvSpPr>
        <p:spPr>
          <a:xfrm>
            <a:off x="5956602" y="2752880"/>
            <a:ext cx="930300" cy="341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4</a:t>
            </a:r>
          </a:p>
        </p:txBody>
      </p:sp>
      <p:sp>
        <p:nvSpPr>
          <p:cNvPr id="101" name="Shape 101"/>
          <p:cNvSpPr/>
          <p:nvPr/>
        </p:nvSpPr>
        <p:spPr>
          <a:xfrm>
            <a:off x="5779684" y="3239313"/>
            <a:ext cx="3147900" cy="6573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2" name="Shape 102"/>
          <p:cNvSpPr txBox="1"/>
          <p:nvPr/>
        </p:nvSpPr>
        <p:spPr>
          <a:xfrm>
            <a:off x="5956602" y="3397300"/>
            <a:ext cx="930300" cy="341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5</a:t>
            </a:r>
          </a:p>
        </p:txBody>
      </p:sp>
      <p:sp>
        <p:nvSpPr>
          <p:cNvPr id="103" name="Shape 103"/>
          <p:cNvSpPr/>
          <p:nvPr/>
        </p:nvSpPr>
        <p:spPr>
          <a:xfrm>
            <a:off x="5779733" y="3883733"/>
            <a:ext cx="3147899" cy="6573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04" name="Shape 104"/>
          <p:cNvSpPr txBox="1"/>
          <p:nvPr/>
        </p:nvSpPr>
        <p:spPr>
          <a:xfrm>
            <a:off x="5956651" y="4041719"/>
            <a:ext cx="930299" cy="341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Club 6</a:t>
            </a:r>
          </a:p>
        </p:txBody>
      </p:sp>
      <p:sp>
        <p:nvSpPr>
          <p:cNvPr id="105" name="Shape 105"/>
          <p:cNvSpPr/>
          <p:nvPr/>
        </p:nvSpPr>
        <p:spPr>
          <a:xfrm>
            <a:off x="8537357" y="362083"/>
            <a:ext cx="251400" cy="297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06" name="Shape 106"/>
          <p:cNvSpPr/>
          <p:nvPr/>
        </p:nvSpPr>
        <p:spPr>
          <a:xfrm>
            <a:off x="8537357" y="417599"/>
            <a:ext cx="251400" cy="297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07" name="Shape 107"/>
          <p:cNvSpPr/>
          <p:nvPr/>
        </p:nvSpPr>
        <p:spPr>
          <a:xfrm>
            <a:off x="8537357" y="473115"/>
            <a:ext cx="251400" cy="297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Tree>
    <p:extLst>
      <p:ext uri="{BB962C8B-B14F-4D97-AF65-F5344CB8AC3E}">
        <p14:creationId xmlns:p14="http://schemas.microsoft.com/office/powerpoint/2010/main" val="27661373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Mock up</a:t>
            </a:r>
          </a:p>
        </p:txBody>
      </p:sp>
      <p:sp>
        <p:nvSpPr>
          <p:cNvPr id="113" name="Shape 11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14" name="Shape 114"/>
          <p:cNvSpPr/>
          <p:nvPr/>
        </p:nvSpPr>
        <p:spPr>
          <a:xfrm>
            <a:off x="2460623" y="444750"/>
            <a:ext cx="3092399" cy="4563600"/>
          </a:xfrm>
          <a:prstGeom prst="rect">
            <a:avLst/>
          </a:prstGeom>
          <a:solidFill>
            <a:srgbClr val="EFEFE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15" name="Shape 115"/>
          <p:cNvSpPr/>
          <p:nvPr/>
        </p:nvSpPr>
        <p:spPr>
          <a:xfrm>
            <a:off x="2460623" y="444750"/>
            <a:ext cx="3092399" cy="4245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16" name="Shape 116"/>
          <p:cNvSpPr/>
          <p:nvPr/>
        </p:nvSpPr>
        <p:spPr>
          <a:xfrm>
            <a:off x="2460623" y="869354"/>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17" name="Shape 117"/>
          <p:cNvSpPr txBox="1"/>
          <p:nvPr/>
        </p:nvSpPr>
        <p:spPr>
          <a:xfrm>
            <a:off x="3430040" y="489384"/>
            <a:ext cx="1153500" cy="335099"/>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Events</a:t>
            </a:r>
          </a:p>
        </p:txBody>
      </p:sp>
      <p:sp>
        <p:nvSpPr>
          <p:cNvPr id="118" name="Shape 118"/>
          <p:cNvSpPr txBox="1"/>
          <p:nvPr/>
        </p:nvSpPr>
        <p:spPr>
          <a:xfrm>
            <a:off x="2634405" y="1024541"/>
            <a:ext cx="10320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1</a:t>
            </a:r>
          </a:p>
        </p:txBody>
      </p:sp>
      <p:sp>
        <p:nvSpPr>
          <p:cNvPr id="119" name="Shape 119"/>
          <p:cNvSpPr/>
          <p:nvPr/>
        </p:nvSpPr>
        <p:spPr>
          <a:xfrm>
            <a:off x="2460623" y="1502339"/>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0" name="Shape 120"/>
          <p:cNvSpPr txBox="1"/>
          <p:nvPr/>
        </p:nvSpPr>
        <p:spPr>
          <a:xfrm>
            <a:off x="2634407" y="1640658"/>
            <a:ext cx="1101300" cy="336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2</a:t>
            </a:r>
          </a:p>
        </p:txBody>
      </p:sp>
      <p:sp>
        <p:nvSpPr>
          <p:cNvPr id="121" name="Shape 121"/>
          <p:cNvSpPr/>
          <p:nvPr/>
        </p:nvSpPr>
        <p:spPr>
          <a:xfrm>
            <a:off x="2460575" y="2148063"/>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2" name="Shape 122"/>
          <p:cNvSpPr txBox="1"/>
          <p:nvPr/>
        </p:nvSpPr>
        <p:spPr>
          <a:xfrm>
            <a:off x="2634407" y="2290486"/>
            <a:ext cx="9135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3</a:t>
            </a:r>
          </a:p>
        </p:txBody>
      </p:sp>
      <p:sp>
        <p:nvSpPr>
          <p:cNvPr id="123" name="Shape 123"/>
          <p:cNvSpPr/>
          <p:nvPr/>
        </p:nvSpPr>
        <p:spPr>
          <a:xfrm>
            <a:off x="2460575" y="2781059"/>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4" name="Shape 124"/>
          <p:cNvSpPr txBox="1"/>
          <p:nvPr/>
        </p:nvSpPr>
        <p:spPr>
          <a:xfrm>
            <a:off x="2634357" y="2936245"/>
            <a:ext cx="9135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4</a:t>
            </a:r>
          </a:p>
        </p:txBody>
      </p:sp>
      <p:sp>
        <p:nvSpPr>
          <p:cNvPr id="125" name="Shape 125"/>
          <p:cNvSpPr/>
          <p:nvPr/>
        </p:nvSpPr>
        <p:spPr>
          <a:xfrm>
            <a:off x="2460575" y="3414056"/>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6" name="Shape 126"/>
          <p:cNvSpPr txBox="1"/>
          <p:nvPr/>
        </p:nvSpPr>
        <p:spPr>
          <a:xfrm>
            <a:off x="2634357" y="3569242"/>
            <a:ext cx="9135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5</a:t>
            </a:r>
          </a:p>
        </p:txBody>
      </p:sp>
      <p:sp>
        <p:nvSpPr>
          <p:cNvPr id="127" name="Shape 127"/>
          <p:cNvSpPr/>
          <p:nvPr/>
        </p:nvSpPr>
        <p:spPr>
          <a:xfrm>
            <a:off x="2460623" y="4047053"/>
            <a:ext cx="3092399"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28" name="Shape 128"/>
          <p:cNvSpPr txBox="1"/>
          <p:nvPr/>
        </p:nvSpPr>
        <p:spPr>
          <a:xfrm>
            <a:off x="2634405" y="4202239"/>
            <a:ext cx="9135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Event 6</a:t>
            </a:r>
          </a:p>
        </p:txBody>
      </p:sp>
      <p:sp>
        <p:nvSpPr>
          <p:cNvPr id="129" name="Shape 129"/>
          <p:cNvSpPr/>
          <p:nvPr/>
        </p:nvSpPr>
        <p:spPr>
          <a:xfrm>
            <a:off x="5169369" y="587826"/>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30" name="Shape 130"/>
          <p:cNvSpPr/>
          <p:nvPr/>
        </p:nvSpPr>
        <p:spPr>
          <a:xfrm>
            <a:off x="5169369" y="642358"/>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31" name="Shape 131"/>
          <p:cNvSpPr/>
          <p:nvPr/>
        </p:nvSpPr>
        <p:spPr>
          <a:xfrm>
            <a:off x="5169369" y="696890"/>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32" name="Shape 132"/>
          <p:cNvSpPr txBox="1"/>
          <p:nvPr/>
        </p:nvSpPr>
        <p:spPr>
          <a:xfrm>
            <a:off x="3615481" y="972957"/>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1/31/17</a:t>
            </a:r>
          </a:p>
          <a:p>
            <a:pPr algn="r"/>
            <a:r>
              <a:rPr lang="en" sz="1100">
                <a:latin typeface="Questrial"/>
                <a:ea typeface="Questrial"/>
                <a:cs typeface="Questrial"/>
                <a:sym typeface="Questrial"/>
              </a:rPr>
              <a:t>Time: 3:00 pm - 4:00 pm</a:t>
            </a:r>
          </a:p>
        </p:txBody>
      </p:sp>
      <p:sp>
        <p:nvSpPr>
          <p:cNvPr id="133" name="Shape 133"/>
          <p:cNvSpPr txBox="1"/>
          <p:nvPr/>
        </p:nvSpPr>
        <p:spPr>
          <a:xfrm>
            <a:off x="3615481" y="1618693"/>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2/02/17</a:t>
            </a:r>
          </a:p>
          <a:p>
            <a:pPr algn="r"/>
            <a:r>
              <a:rPr lang="en" sz="1100">
                <a:latin typeface="Questrial"/>
                <a:ea typeface="Questrial"/>
                <a:cs typeface="Questrial"/>
                <a:sym typeface="Questrial"/>
              </a:rPr>
              <a:t>Time: 3:00 pm - 4:00 pm</a:t>
            </a:r>
          </a:p>
        </p:txBody>
      </p:sp>
      <p:sp>
        <p:nvSpPr>
          <p:cNvPr id="134" name="Shape 134"/>
          <p:cNvSpPr txBox="1"/>
          <p:nvPr/>
        </p:nvSpPr>
        <p:spPr>
          <a:xfrm>
            <a:off x="3615481" y="2251689"/>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2/02/17</a:t>
            </a:r>
          </a:p>
          <a:p>
            <a:pPr algn="r"/>
            <a:r>
              <a:rPr lang="en" sz="1100">
                <a:latin typeface="Questrial"/>
                <a:ea typeface="Questrial"/>
                <a:cs typeface="Questrial"/>
                <a:sym typeface="Questrial"/>
              </a:rPr>
              <a:t>Time: 8:00 pm - 11:00 pm</a:t>
            </a:r>
          </a:p>
        </p:txBody>
      </p:sp>
      <p:sp>
        <p:nvSpPr>
          <p:cNvPr id="135" name="Shape 135"/>
          <p:cNvSpPr txBox="1"/>
          <p:nvPr/>
        </p:nvSpPr>
        <p:spPr>
          <a:xfrm>
            <a:off x="3615481" y="2891055"/>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2/10/17</a:t>
            </a:r>
          </a:p>
          <a:p>
            <a:pPr algn="r"/>
            <a:r>
              <a:rPr lang="en" sz="1100">
                <a:latin typeface="Questrial"/>
                <a:ea typeface="Questrial"/>
                <a:cs typeface="Questrial"/>
                <a:sym typeface="Questrial"/>
              </a:rPr>
              <a:t>Time: 3:00 pm - 4:00 pm</a:t>
            </a:r>
          </a:p>
        </p:txBody>
      </p:sp>
      <p:sp>
        <p:nvSpPr>
          <p:cNvPr id="136" name="Shape 136"/>
          <p:cNvSpPr txBox="1"/>
          <p:nvPr/>
        </p:nvSpPr>
        <p:spPr>
          <a:xfrm>
            <a:off x="3615481" y="3524052"/>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2/11/17</a:t>
            </a:r>
          </a:p>
          <a:p>
            <a:pPr algn="r"/>
            <a:r>
              <a:rPr lang="en" sz="1100">
                <a:latin typeface="Questrial"/>
                <a:ea typeface="Questrial"/>
                <a:cs typeface="Questrial"/>
                <a:sym typeface="Questrial"/>
              </a:rPr>
              <a:t>Time: 3:00 pm - 4:00 pm</a:t>
            </a:r>
          </a:p>
        </p:txBody>
      </p:sp>
      <p:sp>
        <p:nvSpPr>
          <p:cNvPr id="137" name="Shape 137"/>
          <p:cNvSpPr txBox="1"/>
          <p:nvPr/>
        </p:nvSpPr>
        <p:spPr>
          <a:xfrm>
            <a:off x="3615481" y="4157049"/>
            <a:ext cx="1800900" cy="426000"/>
          </a:xfrm>
          <a:prstGeom prst="rect">
            <a:avLst/>
          </a:prstGeom>
          <a:noFill/>
          <a:ln>
            <a:noFill/>
          </a:ln>
        </p:spPr>
        <p:txBody>
          <a:bodyPr lIns="91425" tIns="91425" rIns="91425" bIns="91425" anchor="ctr" anchorCtr="0">
            <a:noAutofit/>
          </a:bodyPr>
          <a:lstStyle/>
          <a:p>
            <a:pPr algn="r"/>
            <a:r>
              <a:rPr lang="en" sz="1100">
                <a:latin typeface="Questrial"/>
                <a:ea typeface="Questrial"/>
                <a:cs typeface="Questrial"/>
                <a:sym typeface="Questrial"/>
              </a:rPr>
              <a:t>When: 2/12/17</a:t>
            </a:r>
          </a:p>
          <a:p>
            <a:pPr algn="r"/>
            <a:r>
              <a:rPr lang="en" sz="1100">
                <a:latin typeface="Questrial"/>
                <a:ea typeface="Questrial"/>
                <a:cs typeface="Questrial"/>
                <a:sym typeface="Questrial"/>
              </a:rPr>
              <a:t>Time: 3:00 pm - 4:00 pm</a:t>
            </a:r>
          </a:p>
        </p:txBody>
      </p:sp>
      <p:sp>
        <p:nvSpPr>
          <p:cNvPr id="138" name="Shape 138"/>
          <p:cNvSpPr/>
          <p:nvPr/>
        </p:nvSpPr>
        <p:spPr>
          <a:xfrm>
            <a:off x="5689517" y="451075"/>
            <a:ext cx="3092400" cy="4563600"/>
          </a:xfrm>
          <a:prstGeom prst="rect">
            <a:avLst/>
          </a:prstGeom>
          <a:solidFill>
            <a:srgbClr val="EFEFE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39" name="Shape 139"/>
          <p:cNvSpPr/>
          <p:nvPr/>
        </p:nvSpPr>
        <p:spPr>
          <a:xfrm>
            <a:off x="5689517" y="451075"/>
            <a:ext cx="3092400" cy="4245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40" name="Shape 140"/>
          <p:cNvSpPr/>
          <p:nvPr/>
        </p:nvSpPr>
        <p:spPr>
          <a:xfrm>
            <a:off x="5689517" y="875675"/>
            <a:ext cx="3092400" cy="1278600"/>
          </a:xfrm>
          <a:prstGeom prst="rect">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41" name="Shape 141"/>
          <p:cNvSpPr txBox="1"/>
          <p:nvPr/>
        </p:nvSpPr>
        <p:spPr>
          <a:xfrm>
            <a:off x="6163012" y="495695"/>
            <a:ext cx="2145299" cy="335400"/>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Event 1</a:t>
            </a:r>
          </a:p>
        </p:txBody>
      </p:sp>
      <p:sp>
        <p:nvSpPr>
          <p:cNvPr id="142" name="Shape 142"/>
          <p:cNvSpPr txBox="1"/>
          <p:nvPr/>
        </p:nvSpPr>
        <p:spPr>
          <a:xfrm>
            <a:off x="6551022" y="1262885"/>
            <a:ext cx="1369200" cy="335400"/>
          </a:xfrm>
          <a:prstGeom prst="rect">
            <a:avLst/>
          </a:prstGeom>
          <a:noFill/>
          <a:ln>
            <a:noFill/>
          </a:ln>
        </p:spPr>
        <p:txBody>
          <a:bodyPr lIns="91425" tIns="91425" rIns="91425" bIns="91425" anchor="t" anchorCtr="0">
            <a:noAutofit/>
          </a:bodyPr>
          <a:lstStyle/>
          <a:p>
            <a:pPr algn="ctr"/>
            <a:r>
              <a:rPr lang="en" sz="1600">
                <a:latin typeface="Questrial"/>
                <a:ea typeface="Questrial"/>
                <a:cs typeface="Questrial"/>
                <a:sym typeface="Questrial"/>
              </a:rPr>
              <a:t>Insert Some Picture</a:t>
            </a:r>
          </a:p>
        </p:txBody>
      </p:sp>
      <p:sp>
        <p:nvSpPr>
          <p:cNvPr id="143" name="Shape 143"/>
          <p:cNvSpPr/>
          <p:nvPr/>
        </p:nvSpPr>
        <p:spPr>
          <a:xfrm>
            <a:off x="5689468" y="2154370"/>
            <a:ext cx="3092400" cy="28605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44" name="Shape 144"/>
          <p:cNvSpPr txBox="1"/>
          <p:nvPr/>
        </p:nvSpPr>
        <p:spPr>
          <a:xfrm>
            <a:off x="5689517" y="2154370"/>
            <a:ext cx="3094500" cy="553200"/>
          </a:xfrm>
          <a:prstGeom prst="rect">
            <a:avLst/>
          </a:prstGeom>
          <a:noFill/>
          <a:ln>
            <a:noFill/>
          </a:ln>
        </p:spPr>
        <p:txBody>
          <a:bodyPr lIns="91425" tIns="91425" rIns="91425" bIns="91425" anchor="t" anchorCtr="0">
            <a:noAutofit/>
          </a:bodyPr>
          <a:lstStyle/>
          <a:p>
            <a:r>
              <a:rPr lang="en" b="1">
                <a:latin typeface="Questrial"/>
                <a:ea typeface="Questrial"/>
                <a:cs typeface="Questrial"/>
                <a:sym typeface="Questrial"/>
              </a:rPr>
              <a:t>Description</a:t>
            </a:r>
          </a:p>
          <a:p>
            <a:r>
              <a:rPr lang="en" sz="1200">
                <a:latin typeface="Questrial"/>
                <a:ea typeface="Questrial"/>
                <a:cs typeface="Questrial"/>
                <a:sym typeface="Questrial"/>
              </a:rPr>
              <a:t>Description of the event</a:t>
            </a:r>
          </a:p>
          <a:p>
            <a:endParaRPr>
              <a:latin typeface="Questrial"/>
              <a:ea typeface="Questrial"/>
              <a:cs typeface="Questrial"/>
              <a:sym typeface="Questrial"/>
            </a:endParaRPr>
          </a:p>
        </p:txBody>
      </p:sp>
      <p:cxnSp>
        <p:nvCxnSpPr>
          <p:cNvPr id="145" name="Shape 145"/>
          <p:cNvCxnSpPr/>
          <p:nvPr/>
        </p:nvCxnSpPr>
        <p:spPr>
          <a:xfrm>
            <a:off x="5688500" y="451075"/>
            <a:ext cx="3094500" cy="0"/>
          </a:xfrm>
          <a:prstGeom prst="straightConnector1">
            <a:avLst/>
          </a:prstGeom>
          <a:noFill/>
          <a:ln w="28575" cap="flat" cmpd="sng">
            <a:solidFill>
              <a:srgbClr val="000000"/>
            </a:solidFill>
            <a:prstDash val="solid"/>
            <a:round/>
            <a:headEnd type="none" w="lg" len="lg"/>
            <a:tailEnd type="none" w="lg" len="lg"/>
          </a:ln>
        </p:spPr>
      </p:cxnSp>
      <p:sp>
        <p:nvSpPr>
          <p:cNvPr id="146" name="Shape 146"/>
          <p:cNvSpPr txBox="1"/>
          <p:nvPr/>
        </p:nvSpPr>
        <p:spPr>
          <a:xfrm>
            <a:off x="5689517" y="2616217"/>
            <a:ext cx="3094500" cy="553200"/>
          </a:xfrm>
          <a:prstGeom prst="rect">
            <a:avLst/>
          </a:prstGeom>
          <a:noFill/>
          <a:ln>
            <a:noFill/>
          </a:ln>
        </p:spPr>
        <p:txBody>
          <a:bodyPr lIns="91425" tIns="91425" rIns="91425" bIns="91425" anchor="t" anchorCtr="0">
            <a:noAutofit/>
          </a:bodyPr>
          <a:lstStyle/>
          <a:p>
            <a:r>
              <a:rPr lang="en" b="1">
                <a:latin typeface="Questrial"/>
                <a:ea typeface="Questrial"/>
                <a:cs typeface="Questrial"/>
                <a:sym typeface="Questrial"/>
              </a:rPr>
              <a:t>Where</a:t>
            </a:r>
          </a:p>
          <a:p>
            <a:r>
              <a:rPr lang="en" sz="1200">
                <a:latin typeface="Questrial"/>
                <a:ea typeface="Questrial"/>
                <a:cs typeface="Questrial"/>
                <a:sym typeface="Questrial"/>
              </a:rPr>
              <a:t>Some location</a:t>
            </a:r>
          </a:p>
          <a:p>
            <a:endParaRPr>
              <a:latin typeface="Questrial"/>
              <a:ea typeface="Questrial"/>
              <a:cs typeface="Questrial"/>
              <a:sym typeface="Questrial"/>
            </a:endParaRPr>
          </a:p>
        </p:txBody>
      </p:sp>
      <p:sp>
        <p:nvSpPr>
          <p:cNvPr id="147" name="Shape 147"/>
          <p:cNvSpPr txBox="1"/>
          <p:nvPr/>
        </p:nvSpPr>
        <p:spPr>
          <a:xfrm>
            <a:off x="5689517" y="3103856"/>
            <a:ext cx="3094500" cy="553199"/>
          </a:xfrm>
          <a:prstGeom prst="rect">
            <a:avLst/>
          </a:prstGeom>
          <a:noFill/>
          <a:ln>
            <a:noFill/>
          </a:ln>
        </p:spPr>
        <p:txBody>
          <a:bodyPr lIns="91425" tIns="91425" rIns="91425" bIns="91425" anchor="t" anchorCtr="0">
            <a:noAutofit/>
          </a:bodyPr>
          <a:lstStyle/>
          <a:p>
            <a:r>
              <a:rPr lang="en" b="1">
                <a:latin typeface="Questrial"/>
                <a:ea typeface="Questrial"/>
                <a:cs typeface="Questrial"/>
                <a:sym typeface="Questrial"/>
              </a:rPr>
              <a:t>When</a:t>
            </a:r>
          </a:p>
          <a:p>
            <a:r>
              <a:rPr lang="en" sz="1200">
                <a:latin typeface="Questrial"/>
                <a:ea typeface="Questrial"/>
                <a:cs typeface="Questrial"/>
                <a:sym typeface="Questrial"/>
              </a:rPr>
              <a:t>1/31/17</a:t>
            </a:r>
          </a:p>
          <a:p>
            <a:r>
              <a:rPr lang="en" sz="1200">
                <a:latin typeface="Questrial"/>
                <a:ea typeface="Questrial"/>
                <a:cs typeface="Questrial"/>
                <a:sym typeface="Questrial"/>
              </a:rPr>
              <a:t>3:00 pm - 4:00 p.m.</a:t>
            </a:r>
          </a:p>
          <a:p>
            <a:endParaRPr>
              <a:latin typeface="Questrial"/>
              <a:ea typeface="Questrial"/>
              <a:cs typeface="Questrial"/>
              <a:sym typeface="Questrial"/>
            </a:endParaRPr>
          </a:p>
        </p:txBody>
      </p:sp>
    </p:spTree>
    <p:extLst>
      <p:ext uri="{BB962C8B-B14F-4D97-AF65-F5344CB8AC3E}">
        <p14:creationId xmlns:p14="http://schemas.microsoft.com/office/powerpoint/2010/main" val="12608903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Mock up</a:t>
            </a:r>
          </a:p>
        </p:txBody>
      </p:sp>
      <p:sp>
        <p:nvSpPr>
          <p:cNvPr id="153" name="Shape 153"/>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
        <p:nvSpPr>
          <p:cNvPr id="154" name="Shape 154"/>
          <p:cNvSpPr/>
          <p:nvPr/>
        </p:nvSpPr>
        <p:spPr>
          <a:xfrm>
            <a:off x="5780817" y="289050"/>
            <a:ext cx="3093600" cy="4565400"/>
          </a:xfrm>
          <a:prstGeom prst="rect">
            <a:avLst/>
          </a:prstGeom>
          <a:solidFill>
            <a:srgbClr val="EFEFE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55" name="Shape 155"/>
          <p:cNvSpPr/>
          <p:nvPr/>
        </p:nvSpPr>
        <p:spPr>
          <a:xfrm>
            <a:off x="5780817" y="289050"/>
            <a:ext cx="3093600" cy="4248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56" name="Shape 156"/>
          <p:cNvSpPr/>
          <p:nvPr/>
        </p:nvSpPr>
        <p:spPr>
          <a:xfrm>
            <a:off x="5780817" y="713804"/>
            <a:ext cx="3093600" cy="6459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57" name="Shape 157"/>
          <p:cNvSpPr txBox="1"/>
          <p:nvPr/>
        </p:nvSpPr>
        <p:spPr>
          <a:xfrm>
            <a:off x="6254484" y="333686"/>
            <a:ext cx="2145900" cy="335400"/>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Social Areas</a:t>
            </a:r>
          </a:p>
        </p:txBody>
      </p:sp>
      <p:sp>
        <p:nvSpPr>
          <p:cNvPr id="158" name="Shape 158"/>
          <p:cNvSpPr txBox="1"/>
          <p:nvPr/>
        </p:nvSpPr>
        <p:spPr>
          <a:xfrm>
            <a:off x="5954663" y="869045"/>
            <a:ext cx="1369800" cy="335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Game Room</a:t>
            </a:r>
          </a:p>
        </p:txBody>
      </p:sp>
      <p:sp>
        <p:nvSpPr>
          <p:cNvPr id="159" name="Shape 159"/>
          <p:cNvSpPr/>
          <p:nvPr/>
        </p:nvSpPr>
        <p:spPr>
          <a:xfrm>
            <a:off x="5780817" y="1347013"/>
            <a:ext cx="3093600" cy="6458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0" name="Shape 160"/>
          <p:cNvSpPr txBox="1"/>
          <p:nvPr/>
        </p:nvSpPr>
        <p:spPr>
          <a:xfrm>
            <a:off x="5954663" y="1485380"/>
            <a:ext cx="1101900" cy="3363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The Lair</a:t>
            </a:r>
          </a:p>
        </p:txBody>
      </p:sp>
      <p:sp>
        <p:nvSpPr>
          <p:cNvPr id="161" name="Shape 161"/>
          <p:cNvSpPr/>
          <p:nvPr/>
        </p:nvSpPr>
        <p:spPr>
          <a:xfrm>
            <a:off x="5780769" y="1992964"/>
            <a:ext cx="3093599" cy="6459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2" name="Shape 162"/>
          <p:cNvSpPr txBox="1"/>
          <p:nvPr/>
        </p:nvSpPr>
        <p:spPr>
          <a:xfrm>
            <a:off x="5954663" y="2135438"/>
            <a:ext cx="1428300" cy="335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Tiger Lounge</a:t>
            </a:r>
          </a:p>
        </p:txBody>
      </p:sp>
      <p:sp>
        <p:nvSpPr>
          <p:cNvPr id="163" name="Shape 163"/>
          <p:cNvSpPr/>
          <p:nvPr/>
        </p:nvSpPr>
        <p:spPr>
          <a:xfrm>
            <a:off x="5780769" y="2626184"/>
            <a:ext cx="3093599" cy="6459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4" name="Shape 164"/>
          <p:cNvSpPr txBox="1"/>
          <p:nvPr/>
        </p:nvSpPr>
        <p:spPr>
          <a:xfrm>
            <a:off x="5954614" y="2781425"/>
            <a:ext cx="2445900" cy="3354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Multicultural Center</a:t>
            </a:r>
          </a:p>
        </p:txBody>
      </p:sp>
      <p:sp>
        <p:nvSpPr>
          <p:cNvPr id="165" name="Shape 165"/>
          <p:cNvSpPr/>
          <p:nvPr/>
        </p:nvSpPr>
        <p:spPr>
          <a:xfrm>
            <a:off x="5780769" y="3259405"/>
            <a:ext cx="3093599" cy="6458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6" name="Shape 166"/>
          <p:cNvSpPr/>
          <p:nvPr/>
        </p:nvSpPr>
        <p:spPr>
          <a:xfrm>
            <a:off x="5780817" y="3892625"/>
            <a:ext cx="3093600" cy="6459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67" name="Shape 167"/>
          <p:cNvSpPr/>
          <p:nvPr/>
        </p:nvSpPr>
        <p:spPr>
          <a:xfrm>
            <a:off x="8490518" y="432177"/>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68" name="Shape 168"/>
          <p:cNvSpPr/>
          <p:nvPr/>
        </p:nvSpPr>
        <p:spPr>
          <a:xfrm>
            <a:off x="8490518" y="486728"/>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sp>
        <p:nvSpPr>
          <p:cNvPr id="169" name="Shape 169"/>
          <p:cNvSpPr/>
          <p:nvPr/>
        </p:nvSpPr>
        <p:spPr>
          <a:xfrm>
            <a:off x="8490518" y="541279"/>
            <a:ext cx="247200" cy="29400"/>
          </a:xfrm>
          <a:prstGeom prst="roundRect">
            <a:avLst>
              <a:gd name="adj" fmla="val 16667"/>
            </a:avLst>
          </a:prstGeom>
          <a:solidFill>
            <a:srgbClr val="FFFFFF"/>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cxnSp>
        <p:nvCxnSpPr>
          <p:cNvPr id="170" name="Shape 170"/>
          <p:cNvCxnSpPr/>
          <p:nvPr/>
        </p:nvCxnSpPr>
        <p:spPr>
          <a:xfrm>
            <a:off x="5779800" y="289050"/>
            <a:ext cx="3095400" cy="0"/>
          </a:xfrm>
          <a:prstGeom prst="straightConnector1">
            <a:avLst/>
          </a:prstGeom>
          <a:noFill/>
          <a:ln w="28575" cap="flat" cmpd="sng">
            <a:solidFill>
              <a:srgbClr val="000000"/>
            </a:solidFill>
            <a:prstDash val="solid"/>
            <a:round/>
            <a:headEnd type="none" w="lg" len="lg"/>
            <a:tailEnd type="none" w="lg" len="lg"/>
          </a:ln>
        </p:spPr>
      </p:cxnSp>
      <p:sp>
        <p:nvSpPr>
          <p:cNvPr id="171" name="Shape 171"/>
          <p:cNvSpPr/>
          <p:nvPr/>
        </p:nvSpPr>
        <p:spPr>
          <a:xfrm>
            <a:off x="2564541" y="289071"/>
            <a:ext cx="3091500" cy="4562400"/>
          </a:xfrm>
          <a:prstGeom prst="rect">
            <a:avLst/>
          </a:prstGeom>
          <a:solidFill>
            <a:srgbClr val="EFEFEF"/>
          </a:solidFill>
          <a:ln w="3810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2" name="Shape 172"/>
          <p:cNvSpPr/>
          <p:nvPr/>
        </p:nvSpPr>
        <p:spPr>
          <a:xfrm>
            <a:off x="2564541" y="289071"/>
            <a:ext cx="3091500" cy="424500"/>
          </a:xfrm>
          <a:prstGeom prst="rect">
            <a:avLst/>
          </a:prstGeom>
          <a:solidFill>
            <a:srgbClr val="0B5394"/>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3" name="Shape 173"/>
          <p:cNvSpPr/>
          <p:nvPr/>
        </p:nvSpPr>
        <p:spPr>
          <a:xfrm>
            <a:off x="2564541" y="713550"/>
            <a:ext cx="3091500" cy="6455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4" name="Shape 174"/>
          <p:cNvSpPr txBox="1"/>
          <p:nvPr/>
        </p:nvSpPr>
        <p:spPr>
          <a:xfrm>
            <a:off x="3037899" y="333678"/>
            <a:ext cx="2144699" cy="335099"/>
          </a:xfrm>
          <a:prstGeom prst="rect">
            <a:avLst/>
          </a:prstGeom>
          <a:noFill/>
          <a:ln>
            <a:noFill/>
          </a:ln>
        </p:spPr>
        <p:txBody>
          <a:bodyPr lIns="91425" tIns="91425" rIns="91425" bIns="91425" anchor="ctr" anchorCtr="0">
            <a:noAutofit/>
          </a:bodyPr>
          <a:lstStyle/>
          <a:p>
            <a:pPr algn="ctr"/>
            <a:r>
              <a:rPr lang="en" sz="1800">
                <a:solidFill>
                  <a:srgbClr val="FFFFFF"/>
                </a:solidFill>
                <a:latin typeface="Questrial"/>
                <a:ea typeface="Questrial"/>
                <a:cs typeface="Questrial"/>
                <a:sym typeface="Questrial"/>
              </a:rPr>
              <a:t>Sort by Category</a:t>
            </a:r>
          </a:p>
        </p:txBody>
      </p:sp>
      <p:sp>
        <p:nvSpPr>
          <p:cNvPr id="175" name="Shape 175"/>
          <p:cNvSpPr txBox="1"/>
          <p:nvPr/>
        </p:nvSpPr>
        <p:spPr>
          <a:xfrm>
            <a:off x="2738271" y="868690"/>
            <a:ext cx="1031699"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Cultural</a:t>
            </a:r>
          </a:p>
        </p:txBody>
      </p:sp>
      <p:sp>
        <p:nvSpPr>
          <p:cNvPr id="176" name="Shape 176"/>
          <p:cNvSpPr/>
          <p:nvPr/>
        </p:nvSpPr>
        <p:spPr>
          <a:xfrm>
            <a:off x="2564541" y="1346347"/>
            <a:ext cx="3091500" cy="645599"/>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7" name="Shape 177"/>
          <p:cNvSpPr txBox="1"/>
          <p:nvPr/>
        </p:nvSpPr>
        <p:spPr>
          <a:xfrm>
            <a:off x="2738274" y="1484624"/>
            <a:ext cx="1101000" cy="3360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Food</a:t>
            </a:r>
          </a:p>
        </p:txBody>
      </p:sp>
      <p:sp>
        <p:nvSpPr>
          <p:cNvPr id="178" name="Shape 178"/>
          <p:cNvSpPr/>
          <p:nvPr/>
        </p:nvSpPr>
        <p:spPr>
          <a:xfrm>
            <a:off x="2564493" y="1991879"/>
            <a:ext cx="3091500"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79" name="Shape 179"/>
          <p:cNvSpPr txBox="1"/>
          <p:nvPr/>
        </p:nvSpPr>
        <p:spPr>
          <a:xfrm>
            <a:off x="2738274" y="2134260"/>
            <a:ext cx="9132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Sports</a:t>
            </a:r>
          </a:p>
        </p:txBody>
      </p:sp>
      <p:sp>
        <p:nvSpPr>
          <p:cNvPr id="180" name="Shape 180"/>
          <p:cNvSpPr/>
          <p:nvPr/>
        </p:nvSpPr>
        <p:spPr>
          <a:xfrm>
            <a:off x="2564493" y="2624687"/>
            <a:ext cx="3091500"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1" name="Shape 181"/>
          <p:cNvSpPr txBox="1"/>
          <p:nvPr/>
        </p:nvSpPr>
        <p:spPr>
          <a:xfrm>
            <a:off x="2738225" y="2779828"/>
            <a:ext cx="1031700"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Activities</a:t>
            </a:r>
          </a:p>
        </p:txBody>
      </p:sp>
      <p:sp>
        <p:nvSpPr>
          <p:cNvPr id="182" name="Shape 182"/>
          <p:cNvSpPr/>
          <p:nvPr/>
        </p:nvSpPr>
        <p:spPr>
          <a:xfrm>
            <a:off x="2564493" y="3257497"/>
            <a:ext cx="3091500"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3" name="Shape 183"/>
          <p:cNvSpPr txBox="1"/>
          <p:nvPr/>
        </p:nvSpPr>
        <p:spPr>
          <a:xfrm>
            <a:off x="2738223" y="3412646"/>
            <a:ext cx="1153199"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Religious</a:t>
            </a:r>
          </a:p>
        </p:txBody>
      </p:sp>
      <p:sp>
        <p:nvSpPr>
          <p:cNvPr id="184" name="Shape 184"/>
          <p:cNvSpPr/>
          <p:nvPr/>
        </p:nvSpPr>
        <p:spPr>
          <a:xfrm>
            <a:off x="2564541" y="3890306"/>
            <a:ext cx="3091500" cy="645600"/>
          </a:xfrm>
          <a:prstGeom prst="rect">
            <a:avLst/>
          </a:prstGeom>
          <a:solidFill>
            <a:srgbClr val="EFEFEF"/>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5" name="Shape 185"/>
          <p:cNvSpPr txBox="1"/>
          <p:nvPr/>
        </p:nvSpPr>
        <p:spPr>
          <a:xfrm>
            <a:off x="2738271" y="4045446"/>
            <a:ext cx="913199" cy="335100"/>
          </a:xfrm>
          <a:prstGeom prst="rect">
            <a:avLst/>
          </a:prstGeom>
          <a:noFill/>
          <a:ln>
            <a:noFill/>
          </a:ln>
        </p:spPr>
        <p:txBody>
          <a:bodyPr lIns="91425" tIns="91425" rIns="91425" bIns="91425" anchor="t" anchorCtr="0">
            <a:noAutofit/>
          </a:bodyPr>
          <a:lstStyle/>
          <a:p>
            <a:r>
              <a:rPr lang="en" sz="1600">
                <a:latin typeface="Questrial"/>
                <a:ea typeface="Questrial"/>
                <a:cs typeface="Questrial"/>
                <a:sym typeface="Questrial"/>
              </a:rPr>
              <a:t>Music</a:t>
            </a:r>
          </a:p>
        </p:txBody>
      </p:sp>
      <p:sp>
        <p:nvSpPr>
          <p:cNvPr id="186" name="Shape 186"/>
          <p:cNvSpPr/>
          <p:nvPr/>
        </p:nvSpPr>
        <p:spPr>
          <a:xfrm>
            <a:off x="5143994" y="289095"/>
            <a:ext cx="494100" cy="558000"/>
          </a:xfrm>
          <a:prstGeom prst="rect">
            <a:avLst/>
          </a:prstGeom>
          <a:solidFill>
            <a:srgbClr val="EFEFEF"/>
          </a:solidFill>
          <a:ln>
            <a:noFill/>
          </a:ln>
        </p:spPr>
        <p:txBody>
          <a:bodyPr lIns="91425" tIns="91425" rIns="91425" bIns="91425" anchor="ctr" anchorCtr="0">
            <a:noAutofit/>
          </a:bodyPr>
          <a:lstStyle/>
          <a:p>
            <a:endParaRPr/>
          </a:p>
        </p:txBody>
      </p:sp>
      <p:sp>
        <p:nvSpPr>
          <p:cNvPr id="187" name="Shape 187"/>
          <p:cNvSpPr/>
          <p:nvPr/>
        </p:nvSpPr>
        <p:spPr>
          <a:xfrm>
            <a:off x="5272478" y="432105"/>
            <a:ext cx="246900" cy="29400"/>
          </a:xfrm>
          <a:prstGeom prst="roundRect">
            <a:avLst>
              <a:gd name="adj" fmla="val 16667"/>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8" name="Shape 188"/>
          <p:cNvSpPr/>
          <p:nvPr/>
        </p:nvSpPr>
        <p:spPr>
          <a:xfrm>
            <a:off x="5272478" y="486621"/>
            <a:ext cx="246900" cy="29400"/>
          </a:xfrm>
          <a:prstGeom prst="roundRect">
            <a:avLst>
              <a:gd name="adj" fmla="val 16667"/>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sp>
        <p:nvSpPr>
          <p:cNvPr id="189" name="Shape 189"/>
          <p:cNvSpPr/>
          <p:nvPr/>
        </p:nvSpPr>
        <p:spPr>
          <a:xfrm>
            <a:off x="5272478" y="541136"/>
            <a:ext cx="246900" cy="29400"/>
          </a:xfrm>
          <a:prstGeom prst="roundRect">
            <a:avLst>
              <a:gd name="adj" fmla="val 16667"/>
            </a:avLst>
          </a:prstGeom>
          <a:solidFill>
            <a:srgbClr val="000000"/>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endParaRPr/>
          </a:p>
        </p:txBody>
      </p:sp>
      <p:cxnSp>
        <p:nvCxnSpPr>
          <p:cNvPr id="190" name="Shape 190"/>
          <p:cNvCxnSpPr/>
          <p:nvPr/>
        </p:nvCxnSpPr>
        <p:spPr>
          <a:xfrm>
            <a:off x="5143994" y="531101"/>
            <a:ext cx="0" cy="202500"/>
          </a:xfrm>
          <a:prstGeom prst="straightConnector1">
            <a:avLst/>
          </a:prstGeom>
          <a:noFill/>
          <a:ln w="28575" cap="flat" cmpd="sng">
            <a:solidFill>
              <a:srgbClr val="000000"/>
            </a:solidFill>
            <a:prstDash val="solid"/>
            <a:round/>
            <a:headEnd type="none" w="lg" len="lg"/>
            <a:tailEnd type="none" w="lg" len="lg"/>
          </a:ln>
        </p:spPr>
      </p:cxnSp>
      <p:cxnSp>
        <p:nvCxnSpPr>
          <p:cNvPr id="191" name="Shape 191"/>
          <p:cNvCxnSpPr/>
          <p:nvPr/>
        </p:nvCxnSpPr>
        <p:spPr>
          <a:xfrm rot="10800000">
            <a:off x="5143994" y="289001"/>
            <a:ext cx="0" cy="242100"/>
          </a:xfrm>
          <a:prstGeom prst="straightConnector1">
            <a:avLst/>
          </a:prstGeom>
          <a:noFill/>
          <a:ln w="28575" cap="flat" cmpd="sng">
            <a:solidFill>
              <a:srgbClr val="000000"/>
            </a:solidFill>
            <a:prstDash val="solid"/>
            <a:round/>
            <a:headEnd type="none" w="lg" len="lg"/>
            <a:tailEnd type="none" w="lg" len="lg"/>
          </a:ln>
        </p:spPr>
      </p:cxnSp>
      <p:cxnSp>
        <p:nvCxnSpPr>
          <p:cNvPr id="192" name="Shape 192"/>
          <p:cNvCxnSpPr/>
          <p:nvPr/>
        </p:nvCxnSpPr>
        <p:spPr>
          <a:xfrm>
            <a:off x="2563524" y="289071"/>
            <a:ext cx="3093599" cy="0"/>
          </a:xfrm>
          <a:prstGeom prst="straightConnector1">
            <a:avLst/>
          </a:prstGeom>
          <a:noFill/>
          <a:ln w="28575" cap="flat" cmpd="sng">
            <a:solidFill>
              <a:srgbClr val="000000"/>
            </a:solidFill>
            <a:prstDash val="solid"/>
            <a:round/>
            <a:headEnd type="none" w="lg" len="lg"/>
            <a:tailEnd type="none" w="lg" len="lg"/>
          </a:ln>
        </p:spPr>
      </p:cxnSp>
    </p:spTree>
    <p:extLst>
      <p:ext uri="{BB962C8B-B14F-4D97-AF65-F5344CB8AC3E}">
        <p14:creationId xmlns:p14="http://schemas.microsoft.com/office/powerpoint/2010/main" val="27271178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Conclusion</a:t>
            </a:r>
          </a:p>
        </p:txBody>
      </p:sp>
      <p:sp>
        <p:nvSpPr>
          <p:cNvPr id="198" name="Shape 19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This is an app to allow students to explore the events, activities, and clubs located on campus.</a:t>
            </a:r>
          </a:p>
          <a:p>
            <a:pPr lvl="0" rtl="0">
              <a:spcBef>
                <a:spcPts val="0"/>
              </a:spcBef>
              <a:buNone/>
            </a:pPr>
            <a:endParaRPr/>
          </a:p>
          <a:p>
            <a:pPr marL="457200" lvl="0" indent="-228600">
              <a:spcBef>
                <a:spcPts val="0"/>
              </a:spcBef>
            </a:pPr>
            <a:r>
              <a:rPr lang="en"/>
              <a:t>We hope that it will allow students to get to know the campus better.</a:t>
            </a:r>
          </a:p>
        </p:txBody>
      </p:sp>
    </p:spTree>
    <p:extLst>
      <p:ext uri="{BB962C8B-B14F-4D97-AF65-F5344CB8AC3E}">
        <p14:creationId xmlns:p14="http://schemas.microsoft.com/office/powerpoint/2010/main" val="3041856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5181" y="732462"/>
            <a:ext cx="2073350" cy="3901067"/>
          </a:xfrm>
          <a:prstGeom prst="rect">
            <a:avLst/>
          </a:prstGeom>
          <a:noFill/>
        </p:spPr>
        <p:txBody>
          <a:bodyPr wrap="square" lIns="68576" tIns="34289" rIns="68576" bIns="34289" rtlCol="0">
            <a:spAutoFit/>
          </a:bodyPr>
          <a:lstStyle/>
          <a:p>
            <a:pPr defTabSz="342875"/>
            <a:r>
              <a:rPr lang="en-US" sz="2100" b="1" kern="1200" dirty="0">
                <a:solidFill>
                  <a:prstClr val="white"/>
                </a:solidFill>
                <a:latin typeface="Century Gothic" panose="020B0502020202020204"/>
                <a:ea typeface="+mn-ea"/>
                <a:cs typeface="+mn-cs"/>
              </a:rPr>
              <a:t>FEATURES:</a:t>
            </a:r>
          </a:p>
          <a:p>
            <a:pPr defTabSz="342875"/>
            <a:endParaRPr lang="en-US" kern="1200" dirty="0">
              <a:solidFill>
                <a:prstClr val="white"/>
              </a:solidFill>
              <a:latin typeface="Century Gothic" panose="020B0502020202020204"/>
              <a:ea typeface="+mn-ea"/>
              <a:cs typeface="+mn-cs"/>
            </a:endParaRPr>
          </a:p>
          <a:p>
            <a:pPr marL="214298" indent="-214298" defTabSz="342875">
              <a:buFont typeface="Arial" panose="020B0604020202020204" pitchFamily="34" charset="0"/>
              <a:buChar char="•"/>
            </a:pPr>
            <a:r>
              <a:rPr lang="en-US" kern="1200" dirty="0">
                <a:solidFill>
                  <a:prstClr val="white"/>
                </a:solidFill>
                <a:latin typeface="Century Gothic" panose="020B0502020202020204"/>
                <a:ea typeface="+mn-ea"/>
                <a:cs typeface="+mn-cs"/>
              </a:rPr>
              <a:t>Create and Connect Idea Nodes</a:t>
            </a:r>
          </a:p>
          <a:p>
            <a:pPr marL="214298" indent="-214298" defTabSz="342875">
              <a:buFont typeface="Arial" panose="020B0604020202020204" pitchFamily="34" charset="0"/>
              <a:buChar char="•"/>
            </a:pPr>
            <a:endParaRPr lang="en-US" kern="1200" dirty="0">
              <a:solidFill>
                <a:prstClr val="white"/>
              </a:solidFill>
              <a:latin typeface="Century Gothic" panose="020B0502020202020204"/>
              <a:ea typeface="+mn-ea"/>
              <a:cs typeface="+mn-cs"/>
            </a:endParaRPr>
          </a:p>
          <a:p>
            <a:pPr marL="214298" indent="-214298" defTabSz="342875">
              <a:buFont typeface="Arial" panose="020B0604020202020204" pitchFamily="34" charset="0"/>
              <a:buChar char="•"/>
            </a:pPr>
            <a:r>
              <a:rPr lang="en-US" kern="1200" dirty="0">
                <a:solidFill>
                  <a:prstClr val="white"/>
                </a:solidFill>
                <a:latin typeface="Century Gothic" panose="020B0502020202020204"/>
                <a:ea typeface="+mn-ea"/>
                <a:cs typeface="+mn-cs"/>
              </a:rPr>
              <a:t>Double Click Node and add explanation of concept</a:t>
            </a:r>
          </a:p>
          <a:p>
            <a:pPr marL="214298" indent="-214298" defTabSz="342875">
              <a:buFont typeface="Arial" panose="020B0604020202020204" pitchFamily="34" charset="0"/>
              <a:buChar char="•"/>
            </a:pPr>
            <a:endParaRPr lang="en-US" kern="1200" dirty="0">
              <a:solidFill>
                <a:prstClr val="white"/>
              </a:solidFill>
              <a:latin typeface="Century Gothic" panose="020B0502020202020204"/>
              <a:ea typeface="+mn-ea"/>
              <a:cs typeface="+mn-cs"/>
            </a:endParaRPr>
          </a:p>
          <a:p>
            <a:pPr marL="214298" indent="-214298" defTabSz="342875">
              <a:buFont typeface="Arial" panose="020B0604020202020204" pitchFamily="34" charset="0"/>
              <a:buChar char="•"/>
            </a:pPr>
            <a:r>
              <a:rPr lang="en-US" kern="1200" dirty="0">
                <a:solidFill>
                  <a:prstClr val="white"/>
                </a:solidFill>
                <a:latin typeface="Century Gothic" panose="020B0502020202020204"/>
                <a:ea typeface="+mn-ea"/>
                <a:cs typeface="+mn-cs"/>
              </a:rPr>
              <a:t>Change color of nodes and move them around</a:t>
            </a:r>
          </a:p>
          <a:p>
            <a:pPr marL="214298" indent="-214298" defTabSz="342875">
              <a:buFont typeface="Arial" panose="020B0604020202020204" pitchFamily="34" charset="0"/>
              <a:buChar char="•"/>
            </a:pPr>
            <a:endParaRPr lang="en-US" kern="1200" dirty="0">
              <a:solidFill>
                <a:prstClr val="white"/>
              </a:solidFill>
              <a:latin typeface="Century Gothic" panose="020B0502020202020204"/>
              <a:ea typeface="+mn-ea"/>
              <a:cs typeface="+mn-cs"/>
            </a:endParaRPr>
          </a:p>
          <a:p>
            <a:pPr marL="214298" indent="-214298" defTabSz="342875">
              <a:buFont typeface="Arial" panose="020B0604020202020204" pitchFamily="34" charset="0"/>
              <a:buChar char="•"/>
            </a:pPr>
            <a:r>
              <a:rPr lang="en-US" kern="1200" dirty="0">
                <a:solidFill>
                  <a:prstClr val="white"/>
                </a:solidFill>
                <a:latin typeface="Century Gothic" panose="020B0502020202020204"/>
                <a:ea typeface="+mn-ea"/>
                <a:cs typeface="+mn-cs"/>
              </a:rPr>
              <a:t>Save notes for later study</a:t>
            </a:r>
          </a:p>
        </p:txBody>
      </p:sp>
      <p:sp>
        <p:nvSpPr>
          <p:cNvPr id="2" name="TextBox 1"/>
          <p:cNvSpPr txBox="1"/>
          <p:nvPr/>
        </p:nvSpPr>
        <p:spPr>
          <a:xfrm>
            <a:off x="249385" y="171450"/>
            <a:ext cx="2072987" cy="623248"/>
          </a:xfrm>
          <a:prstGeom prst="rect">
            <a:avLst/>
          </a:prstGeom>
          <a:noFill/>
        </p:spPr>
        <p:txBody>
          <a:bodyPr wrap="square" lIns="68576" tIns="34289" rIns="68576" bIns="34289" rtlCol="0">
            <a:spAutoFit/>
          </a:bodyPr>
          <a:lstStyle/>
          <a:p>
            <a:pPr defTabSz="342875"/>
            <a:r>
              <a:rPr lang="en-US" sz="1800" b="1" kern="1200" dirty="0">
                <a:solidFill>
                  <a:prstClr val="white"/>
                </a:solidFill>
                <a:latin typeface="Century Gothic" panose="020B0502020202020204"/>
                <a:ea typeface="+mn-ea"/>
                <a:cs typeface="+mn-cs"/>
              </a:rPr>
              <a:t>Interaction Type: </a:t>
            </a:r>
          </a:p>
          <a:p>
            <a:pPr defTabSz="342875"/>
            <a:r>
              <a:rPr lang="en-US" sz="1800" kern="1200" dirty="0">
                <a:solidFill>
                  <a:prstClr val="white"/>
                </a:solidFill>
                <a:latin typeface="Century Gothic" panose="020B0502020202020204"/>
                <a:ea typeface="+mn-ea"/>
                <a:cs typeface="+mn-cs"/>
              </a:rPr>
              <a:t>Manipulating</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7952" y="613759"/>
            <a:ext cx="4744112" cy="3993914"/>
          </a:xfrm>
          <a:prstGeom prst="rect">
            <a:avLst/>
          </a:prstGeom>
        </p:spPr>
      </p:pic>
    </p:spTree>
    <p:extLst>
      <p:ext uri="{BB962C8B-B14F-4D97-AF65-F5344CB8AC3E}">
        <p14:creationId xmlns:p14="http://schemas.microsoft.com/office/powerpoint/2010/main" val="28318902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100"/>
          </a:xfrm>
          <a:prstGeom prst="rect">
            <a:avLst/>
          </a:prstGeom>
        </p:spPr>
        <p:txBody>
          <a:bodyPr lIns="91425" tIns="91425" rIns="91425" bIns="91425" anchor="b" anchorCtr="0">
            <a:noAutofit/>
          </a:bodyPr>
          <a:lstStyle/>
          <a:p>
            <a:pPr lvl="0">
              <a:spcBef>
                <a:spcPts val="0"/>
              </a:spcBef>
              <a:buNone/>
            </a:pPr>
            <a:r>
              <a:rPr lang="en"/>
              <a:t>Runner Lite</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a:t>By Hilary Tong and Jason Jung</a:t>
            </a:r>
          </a:p>
          <a:p>
            <a:pPr lvl="0">
              <a:spcBef>
                <a:spcPts val="0"/>
              </a:spcBef>
              <a:buNone/>
            </a:pPr>
            <a:endParaRPr/>
          </a:p>
        </p:txBody>
      </p:sp>
    </p:spTree>
    <p:extLst>
      <p:ext uri="{BB962C8B-B14F-4D97-AF65-F5344CB8AC3E}">
        <p14:creationId xmlns:p14="http://schemas.microsoft.com/office/powerpoint/2010/main" val="1553612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General Purpose</a:t>
            </a:r>
          </a:p>
        </p:txBody>
      </p:sp>
      <p:sp>
        <p:nvSpPr>
          <p:cNvPr id="66" name="Shape 6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Mobile Runner </a:t>
            </a:r>
          </a:p>
          <a:p>
            <a:pPr marL="914400" lvl="1" indent="-228600" rtl="0">
              <a:spcBef>
                <a:spcPts val="0"/>
              </a:spcBef>
            </a:pPr>
            <a:r>
              <a:rPr lang="en"/>
              <a:t>Gain experience in mobile development (ios and android)</a:t>
            </a:r>
          </a:p>
          <a:p>
            <a:pPr marL="914400" lvl="1" indent="-228600" rtl="0">
              <a:spcBef>
                <a:spcPts val="0"/>
              </a:spcBef>
            </a:pPr>
            <a:r>
              <a:rPr lang="en"/>
              <a:t>Gain experience in the game engine Unity (C# and JavaScript)</a:t>
            </a:r>
          </a:p>
          <a:p>
            <a:pPr marL="914400" lvl="1" indent="-228600" rtl="0">
              <a:spcBef>
                <a:spcPts val="0"/>
              </a:spcBef>
            </a:pPr>
            <a:r>
              <a:rPr lang="en"/>
              <a:t>3 certain actions to avoid or surpass obstacles</a:t>
            </a:r>
          </a:p>
          <a:p>
            <a:pPr marL="914400" lvl="1" indent="-228600" rtl="0">
              <a:spcBef>
                <a:spcPts val="0"/>
              </a:spcBef>
            </a:pPr>
            <a:r>
              <a:rPr lang="en"/>
              <a:t>Reach to the end!</a:t>
            </a:r>
          </a:p>
          <a:p>
            <a:pPr marL="914400" lvl="1" indent="-228600">
              <a:spcBef>
                <a:spcPts val="0"/>
              </a:spcBef>
            </a:pPr>
            <a:r>
              <a:rPr lang="en"/>
              <a:t>Multiple Levels</a:t>
            </a:r>
          </a:p>
        </p:txBody>
      </p:sp>
    </p:spTree>
    <p:extLst>
      <p:ext uri="{BB962C8B-B14F-4D97-AF65-F5344CB8AC3E}">
        <p14:creationId xmlns:p14="http://schemas.microsoft.com/office/powerpoint/2010/main" val="39909820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Why Should You Care?</a:t>
            </a:r>
          </a:p>
        </p:txBody>
      </p:sp>
      <p:sp>
        <p:nvSpPr>
          <p:cNvPr id="72" name="Shape 7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Good experience in mobile application development</a:t>
            </a:r>
          </a:p>
          <a:p>
            <a:pPr marL="457200" lvl="0" indent="-228600" rtl="0">
              <a:spcBef>
                <a:spcPts val="0"/>
              </a:spcBef>
            </a:pPr>
            <a:r>
              <a:rPr lang="en"/>
              <a:t>Reason to attempt coding in Unity</a:t>
            </a:r>
          </a:p>
          <a:p>
            <a:pPr marL="457200" lvl="0" indent="-228600" rtl="0">
              <a:spcBef>
                <a:spcPts val="0"/>
              </a:spcBef>
            </a:pPr>
            <a:r>
              <a:rPr lang="en"/>
              <a:t>Make a character run into things </a:t>
            </a:r>
          </a:p>
        </p:txBody>
      </p:sp>
    </p:spTree>
    <p:extLst>
      <p:ext uri="{BB962C8B-B14F-4D97-AF65-F5344CB8AC3E}">
        <p14:creationId xmlns:p14="http://schemas.microsoft.com/office/powerpoint/2010/main" val="27077972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Mock up</a:t>
            </a:r>
          </a:p>
        </p:txBody>
      </p:sp>
      <p:pic>
        <p:nvPicPr>
          <p:cNvPr id="78" name="Shape 78" descr="Childrens runner Chalk.png"/>
          <p:cNvPicPr preferRelativeResize="0"/>
          <p:nvPr/>
        </p:nvPicPr>
        <p:blipFill>
          <a:blip r:embed="rId3">
            <a:alphaModFix/>
          </a:blip>
          <a:stretch>
            <a:fillRect/>
          </a:stretch>
        </p:blipFill>
        <p:spPr>
          <a:xfrm>
            <a:off x="984600" y="1342274"/>
            <a:ext cx="7065731" cy="3440272"/>
          </a:xfrm>
          <a:prstGeom prst="rect">
            <a:avLst/>
          </a:prstGeom>
          <a:noFill/>
          <a:ln>
            <a:noFill/>
          </a:ln>
        </p:spPr>
      </p:pic>
    </p:spTree>
    <p:extLst>
      <p:ext uri="{BB962C8B-B14F-4D97-AF65-F5344CB8AC3E}">
        <p14:creationId xmlns:p14="http://schemas.microsoft.com/office/powerpoint/2010/main" val="21655858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Interaction Type</a:t>
            </a:r>
          </a:p>
        </p:txBody>
      </p:sp>
      <p:sp>
        <p:nvSpPr>
          <p:cNvPr id="84" name="Shape 8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b="1"/>
              <a:t>Predominate type:  Instructing</a:t>
            </a:r>
          </a:p>
          <a:p>
            <a:pPr marL="914400" marR="0" lvl="1" indent="-317500" algn="l" rtl="0">
              <a:lnSpc>
                <a:spcPct val="115000"/>
              </a:lnSpc>
              <a:spcBef>
                <a:spcPts val="0"/>
              </a:spcBef>
              <a:spcAft>
                <a:spcPts val="1600"/>
              </a:spcAft>
              <a:buClr>
                <a:schemeClr val="accent3"/>
              </a:buClr>
              <a:buSzPct val="100000"/>
              <a:buFont typeface="Average"/>
              <a:buChar char="-"/>
            </a:pPr>
            <a:r>
              <a:rPr lang="en" b="1"/>
              <a:t>Player will tell character to do 3 different functions: JUMP, SLIDE, DASH</a:t>
            </a:r>
          </a:p>
          <a:p>
            <a:pPr marL="914400" marR="0" lvl="1" indent="-228600" algn="l" rtl="0">
              <a:lnSpc>
                <a:spcPct val="115000"/>
              </a:lnSpc>
              <a:spcBef>
                <a:spcPts val="0"/>
              </a:spcBef>
              <a:spcAft>
                <a:spcPts val="1600"/>
              </a:spcAft>
              <a:buChar char="-"/>
            </a:pPr>
            <a:r>
              <a:rPr lang="en" sz="1800"/>
              <a:t>Controlled by different screen interactions ( tap, hold, swipe)</a:t>
            </a:r>
          </a:p>
          <a:p>
            <a:pPr marL="457200" lvl="0" indent="-228600" rtl="0">
              <a:spcBef>
                <a:spcPts val="0"/>
              </a:spcBef>
              <a:buChar char="-"/>
            </a:pPr>
            <a:r>
              <a:rPr lang="en" b="1"/>
              <a:t>Secondary type:  Manipulating</a:t>
            </a:r>
          </a:p>
          <a:p>
            <a:pPr marL="914400" lvl="1" indent="-228600" rtl="0">
              <a:spcBef>
                <a:spcPts val="0"/>
              </a:spcBef>
              <a:buChar char="-"/>
            </a:pPr>
            <a:r>
              <a:rPr lang="en" b="1"/>
              <a:t>Player can interact with  game environment by breaking certain obstacles and collect items</a:t>
            </a:r>
          </a:p>
          <a:p>
            <a:pPr marL="0" marR="0" lvl="0" indent="0" algn="l" rtl="0">
              <a:lnSpc>
                <a:spcPct val="115000"/>
              </a:lnSpc>
              <a:spcBef>
                <a:spcPts val="0"/>
              </a:spcBef>
              <a:spcAft>
                <a:spcPts val="1600"/>
              </a:spcAft>
              <a:buNone/>
            </a:pPr>
            <a:endParaRPr/>
          </a:p>
        </p:txBody>
      </p:sp>
    </p:spTree>
    <p:extLst>
      <p:ext uri="{BB962C8B-B14F-4D97-AF65-F5344CB8AC3E}">
        <p14:creationId xmlns:p14="http://schemas.microsoft.com/office/powerpoint/2010/main" val="11945040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One last thing</a:t>
            </a:r>
          </a:p>
        </p:txBody>
      </p:sp>
      <p:sp>
        <p:nvSpPr>
          <p:cNvPr id="90" name="Shape 9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r>
              <a:rPr lang="en"/>
              <a:t>“You too can make people get distracted instead of doing their projects!”</a:t>
            </a:r>
          </a:p>
        </p:txBody>
      </p:sp>
    </p:spTree>
    <p:extLst>
      <p:ext uri="{BB962C8B-B14F-4D97-AF65-F5344CB8AC3E}">
        <p14:creationId xmlns:p14="http://schemas.microsoft.com/office/powerpoint/2010/main" val="104200304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 and Paper</a:t>
            </a:r>
          </a:p>
        </p:txBody>
      </p:sp>
      <p:sp>
        <p:nvSpPr>
          <p:cNvPr id="3" name="Content Placeholder 2"/>
          <p:cNvSpPr>
            <a:spLocks noGrp="1"/>
          </p:cNvSpPr>
          <p:nvPr>
            <p:ph idx="1"/>
          </p:nvPr>
        </p:nvSpPr>
        <p:spPr/>
        <p:txBody>
          <a:bodyPr/>
          <a:lstStyle/>
          <a:p>
            <a:r>
              <a:rPr lang="en-US" dirty="0"/>
              <a:t>Online notetaking application</a:t>
            </a:r>
          </a:p>
          <a:p>
            <a:r>
              <a:rPr lang="en-US" dirty="0"/>
              <a:t>Simple alternative to major document systems like Microsoft Word or Google Docs</a:t>
            </a:r>
          </a:p>
          <a:p>
            <a:r>
              <a:rPr lang="en-US" dirty="0"/>
              <a:t>Instruct the system to create new documents, then type out your document as you would any other text</a:t>
            </a:r>
          </a:p>
          <a:p>
            <a:r>
              <a:rPr lang="en-US" dirty="0"/>
              <a:t>System automatically organizes notes for users by keywords</a:t>
            </a:r>
          </a:p>
          <a:p>
            <a:r>
              <a:rPr lang="en-US" dirty="0"/>
              <a:t>Increases visibility by organizing notes for users</a:t>
            </a:r>
          </a:p>
          <a:p>
            <a:r>
              <a:rPr lang="en-US" dirty="0"/>
              <a:t>Save all notes online instead of carrying cumbersome notes around</a:t>
            </a:r>
          </a:p>
          <a:p>
            <a:endParaRPr lang="en-US" dirty="0"/>
          </a:p>
        </p:txBody>
      </p:sp>
    </p:spTree>
    <p:extLst>
      <p:ext uri="{BB962C8B-B14F-4D97-AF65-F5344CB8AC3E}">
        <p14:creationId xmlns:p14="http://schemas.microsoft.com/office/powerpoint/2010/main" val="17625413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4038" y="256768"/>
            <a:ext cx="8275103" cy="507038"/>
          </a:xfrm>
          <a:prstGeom prst="rect">
            <a:avLst/>
          </a:prstGeom>
          <a:solidFill>
            <a:schemeClr val="accent1">
              <a:lumMod val="60000"/>
              <a:lumOff val="40000"/>
            </a:schemeClr>
          </a:solid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lIns="68579" tIns="34289" rIns="68579" bIns="34289" rtlCol="0" anchor="ctr"/>
          <a:lstStyle/>
          <a:p>
            <a:pPr algn="r" defTabSz="685783"/>
            <a:r>
              <a:rPr lang="en-US" kern="1200" dirty="0">
                <a:solidFill>
                  <a:prstClr val="white"/>
                </a:solidFill>
              </a:rPr>
              <a:t>Sign Out | Help ?</a:t>
            </a:r>
          </a:p>
        </p:txBody>
      </p:sp>
      <p:sp>
        <p:nvSpPr>
          <p:cNvPr id="5" name="Rectangle 4"/>
          <p:cNvSpPr/>
          <p:nvPr/>
        </p:nvSpPr>
        <p:spPr>
          <a:xfrm>
            <a:off x="494037" y="1374851"/>
            <a:ext cx="1729126" cy="332824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Recent Notes</a:t>
            </a:r>
          </a:p>
        </p:txBody>
      </p:sp>
      <p:sp>
        <p:nvSpPr>
          <p:cNvPr id="6" name="Rectangle 5"/>
          <p:cNvSpPr/>
          <p:nvPr/>
        </p:nvSpPr>
        <p:spPr>
          <a:xfrm>
            <a:off x="494037" y="887316"/>
            <a:ext cx="1729126" cy="34452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Create Note | Search</a:t>
            </a:r>
          </a:p>
        </p:txBody>
      </p:sp>
      <p:sp>
        <p:nvSpPr>
          <p:cNvPr id="7" name="Rectangle 6"/>
          <p:cNvSpPr/>
          <p:nvPr/>
        </p:nvSpPr>
        <p:spPr>
          <a:xfrm>
            <a:off x="2509184" y="887315"/>
            <a:ext cx="6259957" cy="38157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kern="1200" dirty="0">
              <a:solidFill>
                <a:prstClr val="white"/>
              </a:solidFill>
            </a:endParaRPr>
          </a:p>
        </p:txBody>
      </p:sp>
      <p:sp>
        <p:nvSpPr>
          <p:cNvPr id="8" name="Oval 7"/>
          <p:cNvSpPr/>
          <p:nvPr/>
        </p:nvSpPr>
        <p:spPr>
          <a:xfrm>
            <a:off x="2964217" y="1316346"/>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Philosophy</a:t>
            </a:r>
          </a:p>
        </p:txBody>
      </p:sp>
      <p:sp>
        <p:nvSpPr>
          <p:cNvPr id="9" name="Oval 8"/>
          <p:cNvSpPr/>
          <p:nvPr/>
        </p:nvSpPr>
        <p:spPr>
          <a:xfrm>
            <a:off x="4966363" y="1316346"/>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Calculus</a:t>
            </a:r>
          </a:p>
        </p:txBody>
      </p:sp>
      <p:sp>
        <p:nvSpPr>
          <p:cNvPr id="10" name="Oval 9"/>
          <p:cNvSpPr/>
          <p:nvPr/>
        </p:nvSpPr>
        <p:spPr>
          <a:xfrm>
            <a:off x="6975007" y="1316346"/>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Spanish</a:t>
            </a:r>
          </a:p>
        </p:txBody>
      </p:sp>
      <p:sp>
        <p:nvSpPr>
          <p:cNvPr id="11" name="Oval 10"/>
          <p:cNvSpPr/>
          <p:nvPr/>
        </p:nvSpPr>
        <p:spPr>
          <a:xfrm>
            <a:off x="2964217" y="3009717"/>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Biology</a:t>
            </a:r>
          </a:p>
        </p:txBody>
      </p:sp>
      <p:sp>
        <p:nvSpPr>
          <p:cNvPr id="12" name="Oval 11"/>
          <p:cNvSpPr/>
          <p:nvPr/>
        </p:nvSpPr>
        <p:spPr>
          <a:xfrm>
            <a:off x="4966362" y="3009720"/>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Physics</a:t>
            </a:r>
          </a:p>
        </p:txBody>
      </p:sp>
      <p:sp>
        <p:nvSpPr>
          <p:cNvPr id="13" name="Oval 12"/>
          <p:cNvSpPr/>
          <p:nvPr/>
        </p:nvSpPr>
        <p:spPr>
          <a:xfrm>
            <a:off x="6975007" y="3009719"/>
            <a:ext cx="1345598" cy="117658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r>
              <a:rPr lang="en-US" kern="1200" dirty="0">
                <a:solidFill>
                  <a:prstClr val="white"/>
                </a:solidFill>
              </a:rPr>
              <a:t>Geology</a:t>
            </a:r>
          </a:p>
        </p:txBody>
      </p:sp>
    </p:spTree>
    <p:extLst>
      <p:ext uri="{BB962C8B-B14F-4D97-AF65-F5344CB8AC3E}">
        <p14:creationId xmlns:p14="http://schemas.microsoft.com/office/powerpoint/2010/main" val="30742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sz="1800" dirty="0"/>
              <a:t>Purpose: Application for creating notes centered around concepts and the links between concepts over traditional top-down note taking.</a:t>
            </a:r>
          </a:p>
          <a:p>
            <a:r>
              <a:rPr lang="en-US" sz="1800" dirty="0"/>
              <a:t>Why Care: Promotes notes that are easier to come back to and review as the core ideas are easily visible with relationships shown.</a:t>
            </a:r>
          </a:p>
          <a:p>
            <a:endParaRPr lang="en-US" dirty="0"/>
          </a:p>
        </p:txBody>
      </p:sp>
    </p:spTree>
    <p:extLst>
      <p:ext uri="{BB962C8B-B14F-4D97-AF65-F5344CB8AC3E}">
        <p14:creationId xmlns:p14="http://schemas.microsoft.com/office/powerpoint/2010/main" val="2365239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Shape 63"/>
          <p:cNvSpPr txBox="1">
            <a:spLocks noGrp="1"/>
          </p:cNvSpPr>
          <p:nvPr>
            <p:ph type="ctrTitle"/>
          </p:nvPr>
        </p:nvSpPr>
        <p:spPr>
          <a:xfrm>
            <a:off x="1680301" y="1188929"/>
            <a:ext cx="5783400" cy="1457399"/>
          </a:xfrm>
          <a:prstGeom prst="rect">
            <a:avLst/>
          </a:prstGeom>
        </p:spPr>
        <p:txBody>
          <a:bodyPr lIns="91417" tIns="91417" rIns="91417" bIns="91417" anchor="b" anchorCtr="0">
            <a:noAutofit/>
          </a:bodyPr>
          <a:lstStyle/>
          <a:p>
            <a:r>
              <a:rPr lang="en"/>
              <a:t>COT: Card Organizational Tool</a:t>
            </a:r>
          </a:p>
        </p:txBody>
      </p:sp>
      <p:sp>
        <p:nvSpPr>
          <p:cNvPr id="64" name="Shape 64"/>
          <p:cNvSpPr txBox="1">
            <a:spLocks noGrp="1"/>
          </p:cNvSpPr>
          <p:nvPr>
            <p:ph type="subTitle" idx="1"/>
          </p:nvPr>
        </p:nvSpPr>
        <p:spPr>
          <a:xfrm>
            <a:off x="1680301" y="3049450"/>
            <a:ext cx="5783400" cy="909000"/>
          </a:xfrm>
          <a:prstGeom prst="rect">
            <a:avLst/>
          </a:prstGeom>
        </p:spPr>
        <p:txBody>
          <a:bodyPr lIns="91417" tIns="91417" rIns="91417" bIns="91417" anchor="t" anchorCtr="0">
            <a:noAutofit/>
          </a:bodyPr>
          <a:lstStyle/>
          <a:p>
            <a:r>
              <a:rPr lang="en"/>
              <a:t>Alicia Wong, Matthew Luu</a:t>
            </a:r>
          </a:p>
        </p:txBody>
      </p:sp>
    </p:spTree>
    <p:extLst>
      <p:ext uri="{BB962C8B-B14F-4D97-AF65-F5344CB8AC3E}">
        <p14:creationId xmlns:p14="http://schemas.microsoft.com/office/powerpoint/2010/main" val="4074192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87900" y="458025"/>
            <a:ext cx="8368200" cy="686100"/>
          </a:xfrm>
          <a:prstGeom prst="rect">
            <a:avLst/>
          </a:prstGeom>
        </p:spPr>
        <p:txBody>
          <a:bodyPr lIns="91417" tIns="91417" rIns="91417" bIns="91417" anchor="b" anchorCtr="0">
            <a:noAutofit/>
          </a:bodyPr>
          <a:lstStyle/>
          <a:p>
            <a:r>
              <a:rPr lang="en"/>
              <a:t>Brief Churning Overview</a:t>
            </a:r>
          </a:p>
        </p:txBody>
      </p:sp>
      <p:sp>
        <p:nvSpPr>
          <p:cNvPr id="70" name="Shape 70"/>
          <p:cNvSpPr txBox="1">
            <a:spLocks noGrp="1"/>
          </p:cNvSpPr>
          <p:nvPr>
            <p:ph type="body" idx="1"/>
          </p:nvPr>
        </p:nvSpPr>
        <p:spPr>
          <a:xfrm>
            <a:off x="387900" y="1489824"/>
            <a:ext cx="8368200" cy="3078900"/>
          </a:xfrm>
          <a:prstGeom prst="rect">
            <a:avLst/>
          </a:prstGeom>
        </p:spPr>
        <p:txBody>
          <a:bodyPr lIns="91417" tIns="91417" rIns="91417" bIns="91417" anchor="t" anchorCtr="0">
            <a:noAutofit/>
          </a:bodyPr>
          <a:lstStyle/>
          <a:p>
            <a:pPr marL="457154" indent="-228576"/>
            <a:r>
              <a:rPr lang="en"/>
              <a:t>Churning: utilize creditworthiness to make a lot of money off of sign up bonuses</a:t>
            </a:r>
          </a:p>
          <a:p>
            <a:pPr marL="457154" indent="-228576"/>
            <a:r>
              <a:rPr lang="en"/>
              <a:t>Minimum spend: how much you need to spend to get the bonus</a:t>
            </a:r>
          </a:p>
          <a:p>
            <a:pPr marL="457154" indent="-228576"/>
            <a:r>
              <a:rPr lang="en"/>
              <a:t>Most cards have an annual fee</a:t>
            </a:r>
          </a:p>
          <a:p>
            <a:pPr marL="457154" indent="-228576"/>
            <a:r>
              <a:rPr lang="en"/>
              <a:t>It is common for churners to hold over 10 credit cards</a:t>
            </a:r>
          </a:p>
          <a:p>
            <a:pPr marL="914310" lvl="1" indent="-228576"/>
            <a:r>
              <a:rPr lang="en"/>
              <a:t>They probably only use one or two</a:t>
            </a:r>
          </a:p>
          <a:p>
            <a:pPr marL="914310" lvl="1" indent="-228576"/>
            <a:r>
              <a:rPr lang="en"/>
              <a:t>Accounts open are beneficial to credit score - age of accounts</a:t>
            </a:r>
          </a:p>
        </p:txBody>
      </p:sp>
    </p:spTree>
    <p:extLst>
      <p:ext uri="{BB962C8B-B14F-4D97-AF65-F5344CB8AC3E}">
        <p14:creationId xmlns:p14="http://schemas.microsoft.com/office/powerpoint/2010/main" val="1117182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650" y="0"/>
            <a:ext cx="8368200" cy="619500"/>
          </a:xfrm>
          <a:prstGeom prst="rect">
            <a:avLst/>
          </a:prstGeom>
        </p:spPr>
        <p:txBody>
          <a:bodyPr lIns="91417" tIns="91417" rIns="91417" bIns="91417" anchor="b" anchorCtr="0">
            <a:noAutofit/>
          </a:bodyPr>
          <a:lstStyle/>
          <a:p>
            <a:r>
              <a:rPr lang="en"/>
              <a:t>Example</a:t>
            </a:r>
          </a:p>
        </p:txBody>
      </p:sp>
      <p:sp>
        <p:nvSpPr>
          <p:cNvPr id="76" name="Shape 76"/>
          <p:cNvSpPr txBox="1">
            <a:spLocks noGrp="1"/>
          </p:cNvSpPr>
          <p:nvPr>
            <p:ph type="body" idx="1"/>
          </p:nvPr>
        </p:nvSpPr>
        <p:spPr>
          <a:xfrm>
            <a:off x="387900" y="1489824"/>
            <a:ext cx="8368200" cy="3078900"/>
          </a:xfrm>
          <a:prstGeom prst="rect">
            <a:avLst/>
          </a:prstGeom>
        </p:spPr>
        <p:txBody>
          <a:bodyPr lIns="91417" tIns="91417" rIns="91417" bIns="91417" anchor="t" anchorCtr="0">
            <a:noAutofit/>
          </a:bodyPr>
          <a:lstStyle/>
          <a:p>
            <a:endParaRPr/>
          </a:p>
        </p:txBody>
      </p:sp>
      <p:pic>
        <p:nvPicPr>
          <p:cNvPr id="77" name="Shape 77"/>
          <p:cNvPicPr preferRelativeResize="0"/>
          <p:nvPr/>
        </p:nvPicPr>
        <p:blipFill>
          <a:blip r:embed="rId3">
            <a:alphaModFix/>
          </a:blip>
          <a:stretch>
            <a:fillRect/>
          </a:stretch>
        </p:blipFill>
        <p:spPr>
          <a:xfrm>
            <a:off x="4" y="619642"/>
            <a:ext cx="9143999" cy="4523873"/>
          </a:xfrm>
          <a:prstGeom prst="rect">
            <a:avLst/>
          </a:prstGeom>
          <a:noFill/>
          <a:ln>
            <a:noFill/>
          </a:ln>
        </p:spPr>
      </p:pic>
    </p:spTree>
    <p:extLst>
      <p:ext uri="{BB962C8B-B14F-4D97-AF65-F5344CB8AC3E}">
        <p14:creationId xmlns:p14="http://schemas.microsoft.com/office/powerpoint/2010/main" val="2177003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87900" y="458025"/>
            <a:ext cx="8368200" cy="686100"/>
          </a:xfrm>
          <a:prstGeom prst="rect">
            <a:avLst/>
          </a:prstGeom>
        </p:spPr>
        <p:txBody>
          <a:bodyPr lIns="91417" tIns="91417" rIns="91417" bIns="91417" anchor="b" anchorCtr="0">
            <a:noAutofit/>
          </a:bodyPr>
          <a:lstStyle/>
          <a:p>
            <a:r>
              <a:rPr lang="en"/>
              <a:t>Purpose</a:t>
            </a:r>
          </a:p>
        </p:txBody>
      </p:sp>
      <p:sp>
        <p:nvSpPr>
          <p:cNvPr id="83" name="Shape 83"/>
          <p:cNvSpPr txBox="1">
            <a:spLocks noGrp="1"/>
          </p:cNvSpPr>
          <p:nvPr>
            <p:ph type="body" idx="1"/>
          </p:nvPr>
        </p:nvSpPr>
        <p:spPr>
          <a:xfrm>
            <a:off x="418178" y="1211264"/>
            <a:ext cx="8368200" cy="3078900"/>
          </a:xfrm>
          <a:prstGeom prst="rect">
            <a:avLst/>
          </a:prstGeom>
        </p:spPr>
        <p:txBody>
          <a:bodyPr lIns="91417" tIns="91417" rIns="91417" bIns="91417" anchor="t" anchorCtr="0">
            <a:noAutofit/>
          </a:bodyPr>
          <a:lstStyle/>
          <a:p>
            <a:pPr marL="457154" indent="-228576"/>
            <a:r>
              <a:rPr lang="en" dirty="0"/>
              <a:t>To create a tool in order to track aspects of all your credit cards</a:t>
            </a:r>
          </a:p>
          <a:p>
            <a:pPr marL="914310" lvl="1" indent="-228576"/>
            <a:r>
              <a:rPr lang="en" dirty="0"/>
              <a:t>Rewards / reward type</a:t>
            </a:r>
          </a:p>
          <a:p>
            <a:pPr marL="914310" lvl="1" indent="-228576"/>
            <a:r>
              <a:rPr lang="en" dirty="0"/>
              <a:t>Signup date / Approval date / Expiry date</a:t>
            </a:r>
          </a:p>
          <a:p>
            <a:pPr marL="914310" lvl="1" indent="-228576"/>
            <a:r>
              <a:rPr lang="en" dirty="0"/>
              <a:t>Credit limit</a:t>
            </a:r>
          </a:p>
          <a:p>
            <a:pPr marL="914310" lvl="1" indent="-228576"/>
            <a:r>
              <a:rPr lang="en" dirty="0"/>
              <a:t>Minimum spend requirement / minimum requirement date</a:t>
            </a:r>
          </a:p>
          <a:p>
            <a:pPr marL="457154" indent="-228576"/>
            <a:r>
              <a:rPr lang="en" dirty="0"/>
              <a:t>To attempt to negate a downfall of churning</a:t>
            </a:r>
          </a:p>
          <a:p>
            <a:pPr marL="914310" lvl="1" indent="-228576"/>
            <a:r>
              <a:rPr lang="en" dirty="0"/>
              <a:t>Not cancelling cards on time and being hit by a second annual fee</a:t>
            </a:r>
          </a:p>
          <a:p>
            <a:pPr marL="914310" lvl="1" indent="-228576"/>
            <a:r>
              <a:rPr lang="en" dirty="0"/>
              <a:t>Not meeting the minimum spend requirement to get the bonus</a:t>
            </a:r>
          </a:p>
        </p:txBody>
      </p:sp>
    </p:spTree>
    <p:extLst>
      <p:ext uri="{BB962C8B-B14F-4D97-AF65-F5344CB8AC3E}">
        <p14:creationId xmlns:p14="http://schemas.microsoft.com/office/powerpoint/2010/main" val="431466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a:t>General Idea</a:t>
            </a:r>
          </a:p>
        </p:txBody>
      </p:sp>
      <p:sp>
        <p:nvSpPr>
          <p:cNvPr id="66" name="Shape 66"/>
          <p:cNvSpPr txBox="1">
            <a:spLocks noGrp="1"/>
          </p:cNvSpPr>
          <p:nvPr>
            <p:ph type="body" idx="1"/>
          </p:nvPr>
        </p:nvSpPr>
        <p:spPr>
          <a:xfrm>
            <a:off x="311700" y="1152475"/>
            <a:ext cx="8520600" cy="3416400"/>
          </a:xfrm>
          <a:prstGeom prst="rect">
            <a:avLst/>
          </a:prstGeom>
        </p:spPr>
        <p:txBody>
          <a:bodyPr lIns="91417" tIns="91417" rIns="91417" bIns="91417" anchor="t" anchorCtr="0">
            <a:noAutofit/>
          </a:bodyPr>
          <a:lstStyle/>
          <a:p>
            <a:pPr marL="514301" indent="-285722">
              <a:buClr>
                <a:srgbClr val="FFFFFF"/>
              </a:buClr>
              <a:buFont typeface="Arial" panose="020B0604020202020204" pitchFamily="34" charset="0"/>
              <a:buChar char="•"/>
            </a:pPr>
            <a:r>
              <a:rPr lang="en" dirty="0">
                <a:solidFill>
                  <a:srgbClr val="FFFFFF"/>
                </a:solidFill>
              </a:rPr>
              <a:t>Food recipe social network</a:t>
            </a:r>
          </a:p>
          <a:p>
            <a:endParaRPr dirty="0">
              <a:solidFill>
                <a:srgbClr val="FFFFFF"/>
              </a:solidFill>
            </a:endParaRPr>
          </a:p>
          <a:p>
            <a:pPr marL="514301" indent="-285722">
              <a:buClr>
                <a:srgbClr val="FFFFFF"/>
              </a:buClr>
              <a:buFont typeface="Arial" panose="020B0604020202020204" pitchFamily="34" charset="0"/>
              <a:buChar char="•"/>
            </a:pPr>
            <a:r>
              <a:rPr lang="en" dirty="0">
                <a:solidFill>
                  <a:srgbClr val="FFFFFF"/>
                </a:solidFill>
              </a:rPr>
              <a:t>Different categories of posts: core meals, desserts, holiday recipes, etc.</a:t>
            </a:r>
          </a:p>
          <a:p>
            <a:pPr marL="914310" lvl="1" indent="-228576">
              <a:buClr>
                <a:srgbClr val="FFFFFF"/>
              </a:buClr>
            </a:pPr>
            <a:r>
              <a:rPr lang="en" dirty="0">
                <a:solidFill>
                  <a:srgbClr val="FFFFFF"/>
                </a:solidFill>
              </a:rPr>
              <a:t>Different categories can be formatted specifically for that type of food</a:t>
            </a:r>
          </a:p>
          <a:p>
            <a:pPr marL="457154"/>
            <a:endParaRPr dirty="0">
              <a:solidFill>
                <a:srgbClr val="FFFFFF"/>
              </a:solidFill>
            </a:endParaRPr>
          </a:p>
          <a:p>
            <a:pPr marL="514301" indent="-285722">
              <a:buClr>
                <a:srgbClr val="FFFFFF"/>
              </a:buClr>
              <a:buFont typeface="Arial" panose="020B0604020202020204" pitchFamily="34" charset="0"/>
              <a:buChar char="•"/>
            </a:pPr>
            <a:r>
              <a:rPr lang="en" dirty="0">
                <a:solidFill>
                  <a:srgbClr val="FFFFFF"/>
                </a:solidFill>
              </a:rPr>
              <a:t>Users would have their own profiles where they can post pictures and recipes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p:cNvPicPr preferRelativeResize="0"/>
          <p:nvPr/>
        </p:nvPicPr>
        <p:blipFill>
          <a:blip r:embed="rId3">
            <a:alphaModFix/>
          </a:blip>
          <a:stretch>
            <a:fillRect/>
          </a:stretch>
        </p:blipFill>
        <p:spPr>
          <a:xfrm>
            <a:off x="0" y="4"/>
            <a:ext cx="9144000" cy="5143499"/>
          </a:xfrm>
          <a:prstGeom prst="rect">
            <a:avLst/>
          </a:prstGeom>
          <a:noFill/>
          <a:ln>
            <a:noFill/>
          </a:ln>
        </p:spPr>
      </p:pic>
      <p:sp>
        <p:nvSpPr>
          <p:cNvPr id="89" name="Shape 89"/>
          <p:cNvSpPr txBox="1">
            <a:spLocks noGrp="1"/>
          </p:cNvSpPr>
          <p:nvPr>
            <p:ph type="title"/>
          </p:nvPr>
        </p:nvSpPr>
        <p:spPr>
          <a:xfrm>
            <a:off x="387900" y="458025"/>
            <a:ext cx="8368200" cy="686100"/>
          </a:xfrm>
          <a:prstGeom prst="rect">
            <a:avLst/>
          </a:prstGeom>
        </p:spPr>
        <p:txBody>
          <a:bodyPr lIns="91417" tIns="91417" rIns="91417" bIns="91417" anchor="b" anchorCtr="0">
            <a:noAutofit/>
          </a:bodyPr>
          <a:lstStyle/>
          <a:p>
            <a:r>
              <a:rPr lang="en">
                <a:highlight>
                  <a:srgbClr val="666666"/>
                </a:highlight>
              </a:rPr>
              <a:t>Why should you care?</a:t>
            </a:r>
          </a:p>
        </p:txBody>
      </p:sp>
      <p:sp>
        <p:nvSpPr>
          <p:cNvPr id="90" name="Shape 90"/>
          <p:cNvSpPr txBox="1">
            <a:spLocks noGrp="1"/>
          </p:cNvSpPr>
          <p:nvPr>
            <p:ph type="body" idx="1"/>
          </p:nvPr>
        </p:nvSpPr>
        <p:spPr>
          <a:xfrm>
            <a:off x="387900" y="1489824"/>
            <a:ext cx="8622876" cy="3078900"/>
          </a:xfrm>
          <a:prstGeom prst="rect">
            <a:avLst/>
          </a:prstGeom>
        </p:spPr>
        <p:txBody>
          <a:bodyPr lIns="91417" tIns="91417" rIns="91417" bIns="91417" anchor="t" anchorCtr="0">
            <a:noAutofit/>
          </a:bodyPr>
          <a:lstStyle/>
          <a:p>
            <a:r>
              <a:rPr lang="en" sz="18000" dirty="0">
                <a:solidFill>
                  <a:srgbClr val="F3F3F3"/>
                </a:solidFill>
                <a:highlight>
                  <a:srgbClr val="999999"/>
                </a:highlight>
              </a:rPr>
              <a:t>MONEY</a:t>
            </a:r>
          </a:p>
          <a:p>
            <a:pPr marL="457154" indent="-228576"/>
            <a:endParaRPr dirty="0"/>
          </a:p>
        </p:txBody>
      </p:sp>
    </p:spTree>
    <p:extLst>
      <p:ext uri="{BB962C8B-B14F-4D97-AF65-F5344CB8AC3E}">
        <p14:creationId xmlns:p14="http://schemas.microsoft.com/office/powerpoint/2010/main" val="161262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87900" y="458025"/>
            <a:ext cx="8368200" cy="686100"/>
          </a:xfrm>
          <a:prstGeom prst="rect">
            <a:avLst/>
          </a:prstGeom>
        </p:spPr>
        <p:txBody>
          <a:bodyPr lIns="91417" tIns="91417" rIns="91417" bIns="91417" anchor="b" anchorCtr="0">
            <a:noAutofit/>
          </a:bodyPr>
          <a:lstStyle/>
          <a:p>
            <a:r>
              <a:rPr lang="en"/>
              <a:t>Mockup of Potential Interface</a:t>
            </a:r>
          </a:p>
        </p:txBody>
      </p:sp>
      <p:sp>
        <p:nvSpPr>
          <p:cNvPr id="96" name="Shape 96"/>
          <p:cNvSpPr txBox="1">
            <a:spLocks noGrp="1"/>
          </p:cNvSpPr>
          <p:nvPr>
            <p:ph type="body" idx="1"/>
          </p:nvPr>
        </p:nvSpPr>
        <p:spPr>
          <a:xfrm>
            <a:off x="387900" y="1489824"/>
            <a:ext cx="8368200" cy="3078900"/>
          </a:xfrm>
          <a:prstGeom prst="rect">
            <a:avLst/>
          </a:prstGeom>
        </p:spPr>
        <p:txBody>
          <a:bodyPr lIns="91417" tIns="91417" rIns="91417" bIns="91417" anchor="t" anchorCtr="0">
            <a:noAutofit/>
          </a:bodyPr>
          <a:lstStyle/>
          <a:p>
            <a:endParaRPr/>
          </a:p>
        </p:txBody>
      </p:sp>
      <p:pic>
        <p:nvPicPr>
          <p:cNvPr id="97" name="Shape 97"/>
          <p:cNvPicPr preferRelativeResize="0"/>
          <p:nvPr/>
        </p:nvPicPr>
        <p:blipFill>
          <a:blip r:embed="rId3">
            <a:alphaModFix/>
          </a:blip>
          <a:stretch>
            <a:fillRect/>
          </a:stretch>
        </p:blipFill>
        <p:spPr>
          <a:xfrm>
            <a:off x="846587" y="1489825"/>
            <a:ext cx="6867525" cy="2971800"/>
          </a:xfrm>
          <a:prstGeom prst="rect">
            <a:avLst/>
          </a:prstGeom>
          <a:noFill/>
          <a:ln>
            <a:noFill/>
          </a:ln>
        </p:spPr>
      </p:pic>
    </p:spTree>
    <p:extLst>
      <p:ext uri="{BB962C8B-B14F-4D97-AF65-F5344CB8AC3E}">
        <p14:creationId xmlns:p14="http://schemas.microsoft.com/office/powerpoint/2010/main" val="1956213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87900" y="458025"/>
            <a:ext cx="8368200" cy="686100"/>
          </a:xfrm>
          <a:prstGeom prst="rect">
            <a:avLst/>
          </a:prstGeom>
        </p:spPr>
        <p:txBody>
          <a:bodyPr lIns="91417" tIns="91417" rIns="91417" bIns="91417" anchor="b" anchorCtr="0">
            <a:noAutofit/>
          </a:bodyPr>
          <a:lstStyle/>
          <a:p>
            <a:r>
              <a:rPr lang="en"/>
              <a:t>TL;DR</a:t>
            </a:r>
          </a:p>
        </p:txBody>
      </p:sp>
      <p:sp>
        <p:nvSpPr>
          <p:cNvPr id="103" name="Shape 103"/>
          <p:cNvSpPr txBox="1">
            <a:spLocks noGrp="1"/>
          </p:cNvSpPr>
          <p:nvPr>
            <p:ph type="body" idx="1"/>
          </p:nvPr>
        </p:nvSpPr>
        <p:spPr>
          <a:xfrm>
            <a:off x="387900" y="1489824"/>
            <a:ext cx="8368200" cy="3078900"/>
          </a:xfrm>
          <a:prstGeom prst="rect">
            <a:avLst/>
          </a:prstGeom>
        </p:spPr>
        <p:txBody>
          <a:bodyPr lIns="91417" tIns="91417" rIns="91417" bIns="91417" anchor="t" anchorCtr="0">
            <a:noAutofit/>
          </a:bodyPr>
          <a:lstStyle/>
          <a:p>
            <a:pPr marL="457154" indent="-228576"/>
            <a:r>
              <a:rPr lang="en"/>
              <a:t>Very lucrative practice that can net someone a lot of money</a:t>
            </a:r>
          </a:p>
          <a:p>
            <a:pPr marL="457154" indent="-228576"/>
            <a:r>
              <a:rPr lang="en"/>
              <a:t>No tool currently built for just churners</a:t>
            </a:r>
          </a:p>
          <a:p>
            <a:pPr marL="457154" indent="-228576"/>
            <a:r>
              <a:rPr lang="en"/>
              <a:t>Helps assist just the average person to be organized financially</a:t>
            </a:r>
          </a:p>
          <a:p>
            <a:pPr marL="457154" indent="-228576"/>
            <a:r>
              <a:rPr lang="en"/>
              <a:t>Tool is simple to make but provides a large benefit</a:t>
            </a:r>
          </a:p>
        </p:txBody>
      </p:sp>
    </p:spTree>
    <p:extLst>
      <p:ext uri="{BB962C8B-B14F-4D97-AF65-F5344CB8AC3E}">
        <p14:creationId xmlns:p14="http://schemas.microsoft.com/office/powerpoint/2010/main" val="403203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3264" y="1633591"/>
            <a:ext cx="6507167" cy="1223910"/>
          </a:xfrm>
        </p:spPr>
        <p:txBody>
          <a:bodyPr>
            <a:normAutofit/>
          </a:bodyPr>
          <a:lstStyle/>
          <a:p>
            <a:r>
              <a:rPr lang="en-US" sz="6600" b="1" cap="none" dirty="0">
                <a:ln w="12700">
                  <a:solidFill>
                    <a:schemeClr val="accent5"/>
                  </a:solidFill>
                  <a:prstDash val="solid"/>
                </a:ln>
                <a:pattFill prst="ltDnDiag">
                  <a:fgClr>
                    <a:schemeClr val="accent5">
                      <a:lumMod val="60000"/>
                      <a:lumOff val="40000"/>
                    </a:schemeClr>
                  </a:fgClr>
                  <a:bgClr>
                    <a:schemeClr val="bg1"/>
                  </a:bgClr>
                </a:pattFill>
                <a:effectLst/>
              </a:rPr>
              <a:t>PIANO prodigy</a:t>
            </a:r>
          </a:p>
        </p:txBody>
      </p:sp>
      <p:sp>
        <p:nvSpPr>
          <p:cNvPr id="3" name="Subtitle 2"/>
          <p:cNvSpPr>
            <a:spLocks noGrp="1"/>
          </p:cNvSpPr>
          <p:nvPr>
            <p:ph type="subTitle" idx="1"/>
          </p:nvPr>
        </p:nvSpPr>
        <p:spPr>
          <a:xfrm>
            <a:off x="1251619" y="2945473"/>
            <a:ext cx="6507167" cy="1428750"/>
          </a:xfrm>
        </p:spPr>
        <p:txBody>
          <a:bodyPr/>
          <a:lstStyle/>
          <a:p>
            <a:r>
              <a:rPr lang="en-US" dirty="0"/>
              <a:t>Isabelle Tran</a:t>
            </a:r>
          </a:p>
          <a:p>
            <a:r>
              <a:rPr lang="en-US" dirty="0"/>
              <a:t>Drew Overgaard</a:t>
            </a:r>
          </a:p>
        </p:txBody>
      </p:sp>
    </p:spTree>
    <p:extLst>
      <p:ext uri="{BB962C8B-B14F-4D97-AF65-F5344CB8AC3E}">
        <p14:creationId xmlns:p14="http://schemas.microsoft.com/office/powerpoint/2010/main" val="2734208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p:txBody>
          <a:bodyPr/>
          <a:lstStyle/>
          <a:p>
            <a:r>
              <a:rPr lang="en-US" dirty="0"/>
              <a:t>Create an interactive and engaging way To learn how to play Piano and read music using a touch screen device</a:t>
            </a:r>
          </a:p>
          <a:p>
            <a:r>
              <a:rPr lang="en-US" dirty="0"/>
              <a:t>difficulty of songs made to progress at users’ pace</a:t>
            </a:r>
          </a:p>
          <a:p>
            <a:r>
              <a:rPr lang="en-US" dirty="0"/>
              <a:t>Convenient way to expand your Musical horizons </a:t>
            </a:r>
          </a:p>
        </p:txBody>
      </p:sp>
    </p:spTree>
    <p:extLst>
      <p:ext uri="{BB962C8B-B14F-4D97-AF65-F5344CB8AC3E}">
        <p14:creationId xmlns:p14="http://schemas.microsoft.com/office/powerpoint/2010/main" val="2220301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should care!</a:t>
            </a:r>
          </a:p>
        </p:txBody>
      </p:sp>
      <p:sp>
        <p:nvSpPr>
          <p:cNvPr id="3" name="Content Placeholder 2"/>
          <p:cNvSpPr>
            <a:spLocks noGrp="1"/>
          </p:cNvSpPr>
          <p:nvPr>
            <p:ph idx="1"/>
          </p:nvPr>
        </p:nvSpPr>
        <p:spPr/>
        <p:txBody>
          <a:bodyPr/>
          <a:lstStyle/>
          <a:p>
            <a:r>
              <a:rPr lang="en-US" dirty="0"/>
              <a:t>Cost effective way to learn an enriching skill</a:t>
            </a:r>
          </a:p>
          <a:p>
            <a:pPr lvl="1"/>
            <a:r>
              <a:rPr lang="en-US" dirty="0"/>
              <a:t>No need to purchase piano or pay for lessons</a:t>
            </a:r>
          </a:p>
          <a:p>
            <a:r>
              <a:rPr lang="en-US" dirty="0"/>
              <a:t>Learn at your own pace, time, place </a:t>
            </a:r>
          </a:p>
          <a:p>
            <a:pPr lvl="1"/>
            <a:r>
              <a:rPr lang="en-US" dirty="0"/>
              <a:t>Made to work on Touchscreen devices</a:t>
            </a:r>
          </a:p>
        </p:txBody>
      </p:sp>
    </p:spTree>
    <p:extLst>
      <p:ext uri="{BB962C8B-B14F-4D97-AF65-F5344CB8AC3E}">
        <p14:creationId xmlns:p14="http://schemas.microsoft.com/office/powerpoint/2010/main" val="2419681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4963" y="2635641"/>
            <a:ext cx="3694085" cy="2043893"/>
          </a:xfrm>
          <a:prstGeom prst="rect">
            <a:avLst/>
          </a:prstGeom>
        </p:spPr>
      </p:pic>
      <p:pic>
        <p:nvPicPr>
          <p:cNvPr id="5" name="Picture 4"/>
          <p:cNvPicPr>
            <a:picLocks noChangeAspect="1"/>
          </p:cNvPicPr>
          <p:nvPr/>
        </p:nvPicPr>
        <p:blipFill rotWithShape="1">
          <a:blip r:embed="rId3"/>
          <a:srcRect r="5696"/>
          <a:stretch/>
        </p:blipFill>
        <p:spPr>
          <a:xfrm>
            <a:off x="2724963" y="1527927"/>
            <a:ext cx="3694085" cy="1107713"/>
          </a:xfrm>
          <a:prstGeom prst="rect">
            <a:avLst/>
          </a:prstGeom>
        </p:spPr>
      </p:pic>
      <p:sp>
        <p:nvSpPr>
          <p:cNvPr id="6" name="Circle: Hollow 5"/>
          <p:cNvSpPr/>
          <p:nvPr/>
        </p:nvSpPr>
        <p:spPr>
          <a:xfrm>
            <a:off x="3490606" y="1924761"/>
            <a:ext cx="336612" cy="343514"/>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7" name="Circle: Hollow 6"/>
          <p:cNvSpPr/>
          <p:nvPr/>
        </p:nvSpPr>
        <p:spPr>
          <a:xfrm>
            <a:off x="2690288" y="4152043"/>
            <a:ext cx="484433" cy="463622"/>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8" name="Title 7"/>
          <p:cNvSpPr>
            <a:spLocks noGrp="1"/>
          </p:cNvSpPr>
          <p:nvPr>
            <p:ph type="title"/>
          </p:nvPr>
        </p:nvSpPr>
        <p:spPr/>
        <p:txBody>
          <a:bodyPr/>
          <a:lstStyle/>
          <a:p>
            <a:r>
              <a:rPr lang="en-US" dirty="0"/>
              <a:t>Mock UP</a:t>
            </a:r>
          </a:p>
        </p:txBody>
      </p:sp>
      <p:sp>
        <p:nvSpPr>
          <p:cNvPr id="11" name="Rectangle 10"/>
          <p:cNvSpPr/>
          <p:nvPr/>
        </p:nvSpPr>
        <p:spPr>
          <a:xfrm>
            <a:off x="793684" y="1527927"/>
            <a:ext cx="1931279" cy="3151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10" name="TextBox 9"/>
          <p:cNvSpPr txBox="1"/>
          <p:nvPr/>
        </p:nvSpPr>
        <p:spPr>
          <a:xfrm>
            <a:off x="800515" y="2757480"/>
            <a:ext cx="1971932" cy="727121"/>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PAUSE</a:t>
            </a:r>
          </a:p>
          <a:p>
            <a:pPr algn="ctr" defTabSz="342857"/>
            <a:r>
              <a:rPr lang="en-US" kern="1200" dirty="0">
                <a:solidFill>
                  <a:prstClr val="black"/>
                </a:solidFill>
                <a:latin typeface="Century Gothic" panose="020B0502020202020204"/>
                <a:ea typeface="+mn-ea"/>
                <a:cs typeface="+mn-cs"/>
              </a:rPr>
              <a:t>EXIT</a:t>
            </a:r>
          </a:p>
          <a:p>
            <a:pPr algn="ctr" defTabSz="342857"/>
            <a:r>
              <a:rPr lang="en-US" kern="1200" dirty="0">
                <a:solidFill>
                  <a:prstClr val="black"/>
                </a:solidFill>
                <a:latin typeface="Century Gothic" panose="020B0502020202020204"/>
                <a:ea typeface="+mn-ea"/>
                <a:cs typeface="+mn-cs"/>
              </a:rPr>
              <a:t>CHOOSE NEW SONG</a:t>
            </a:r>
          </a:p>
        </p:txBody>
      </p:sp>
      <p:sp>
        <p:nvSpPr>
          <p:cNvPr id="12" name="TextBox 11"/>
          <p:cNvSpPr txBox="1"/>
          <p:nvPr/>
        </p:nvSpPr>
        <p:spPr>
          <a:xfrm>
            <a:off x="828056" y="1967148"/>
            <a:ext cx="1862526" cy="461663"/>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Current Song:</a:t>
            </a:r>
          </a:p>
          <a:p>
            <a:pPr algn="ctr" defTabSz="342857"/>
            <a:r>
              <a:rPr lang="en-US" sz="1100" kern="1200" dirty="0">
                <a:solidFill>
                  <a:prstClr val="black"/>
                </a:solidFill>
                <a:latin typeface="Century Gothic" panose="020B0502020202020204"/>
                <a:ea typeface="+mn-ea"/>
                <a:cs typeface="+mn-cs"/>
              </a:rPr>
              <a:t>Twinkle, Twinkle Little Star</a:t>
            </a:r>
          </a:p>
        </p:txBody>
      </p:sp>
    </p:spTree>
    <p:extLst>
      <p:ext uri="{BB962C8B-B14F-4D97-AF65-F5344CB8AC3E}">
        <p14:creationId xmlns:p14="http://schemas.microsoft.com/office/powerpoint/2010/main" val="201762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4963" y="2635641"/>
            <a:ext cx="3694085" cy="2043893"/>
          </a:xfrm>
          <a:prstGeom prst="rect">
            <a:avLst/>
          </a:prstGeom>
        </p:spPr>
      </p:pic>
      <p:pic>
        <p:nvPicPr>
          <p:cNvPr id="5" name="Picture 4"/>
          <p:cNvPicPr>
            <a:picLocks noChangeAspect="1"/>
          </p:cNvPicPr>
          <p:nvPr/>
        </p:nvPicPr>
        <p:blipFill rotWithShape="1">
          <a:blip r:embed="rId3"/>
          <a:srcRect r="5696"/>
          <a:stretch/>
        </p:blipFill>
        <p:spPr>
          <a:xfrm>
            <a:off x="2724963" y="1527927"/>
            <a:ext cx="3694085" cy="1107713"/>
          </a:xfrm>
          <a:prstGeom prst="rect">
            <a:avLst/>
          </a:prstGeom>
        </p:spPr>
      </p:pic>
      <p:sp>
        <p:nvSpPr>
          <p:cNvPr id="6" name="Circle: Hollow 5"/>
          <p:cNvSpPr/>
          <p:nvPr/>
        </p:nvSpPr>
        <p:spPr>
          <a:xfrm>
            <a:off x="3868181" y="1928518"/>
            <a:ext cx="336612" cy="343514"/>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7" name="Circle: Hollow 6"/>
          <p:cNvSpPr/>
          <p:nvPr/>
        </p:nvSpPr>
        <p:spPr>
          <a:xfrm>
            <a:off x="2690288" y="4152043"/>
            <a:ext cx="484433" cy="463622"/>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8" name="Title 7"/>
          <p:cNvSpPr>
            <a:spLocks noGrp="1"/>
          </p:cNvSpPr>
          <p:nvPr>
            <p:ph type="title"/>
          </p:nvPr>
        </p:nvSpPr>
        <p:spPr/>
        <p:txBody>
          <a:bodyPr/>
          <a:lstStyle/>
          <a:p>
            <a:r>
              <a:rPr lang="en-US" dirty="0"/>
              <a:t>Mock UP</a:t>
            </a:r>
          </a:p>
        </p:txBody>
      </p:sp>
      <p:sp>
        <p:nvSpPr>
          <p:cNvPr id="11" name="Rectangle 10"/>
          <p:cNvSpPr/>
          <p:nvPr/>
        </p:nvSpPr>
        <p:spPr>
          <a:xfrm>
            <a:off x="793684" y="1527927"/>
            <a:ext cx="1931279" cy="3151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10" name="TextBox 9"/>
          <p:cNvSpPr txBox="1"/>
          <p:nvPr/>
        </p:nvSpPr>
        <p:spPr>
          <a:xfrm>
            <a:off x="800515" y="2757480"/>
            <a:ext cx="1971932" cy="727121"/>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PAUSE</a:t>
            </a:r>
          </a:p>
          <a:p>
            <a:pPr algn="ctr" defTabSz="342857"/>
            <a:r>
              <a:rPr lang="en-US" kern="1200" dirty="0">
                <a:solidFill>
                  <a:prstClr val="black"/>
                </a:solidFill>
                <a:latin typeface="Century Gothic" panose="020B0502020202020204"/>
                <a:ea typeface="+mn-ea"/>
                <a:cs typeface="+mn-cs"/>
              </a:rPr>
              <a:t>EXIT</a:t>
            </a:r>
          </a:p>
          <a:p>
            <a:pPr algn="ctr" defTabSz="342857"/>
            <a:r>
              <a:rPr lang="en-US" kern="1200" dirty="0">
                <a:solidFill>
                  <a:prstClr val="black"/>
                </a:solidFill>
                <a:latin typeface="Century Gothic" panose="020B0502020202020204"/>
                <a:ea typeface="+mn-ea"/>
                <a:cs typeface="+mn-cs"/>
              </a:rPr>
              <a:t>CHOOSE NEW SONG</a:t>
            </a:r>
          </a:p>
        </p:txBody>
      </p:sp>
      <p:sp>
        <p:nvSpPr>
          <p:cNvPr id="12" name="TextBox 11"/>
          <p:cNvSpPr txBox="1"/>
          <p:nvPr/>
        </p:nvSpPr>
        <p:spPr>
          <a:xfrm>
            <a:off x="828056" y="1967148"/>
            <a:ext cx="1862526" cy="461663"/>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Current Song:</a:t>
            </a:r>
          </a:p>
          <a:p>
            <a:pPr algn="ctr" defTabSz="342857"/>
            <a:r>
              <a:rPr lang="en-US" sz="1100" kern="1200" dirty="0">
                <a:solidFill>
                  <a:prstClr val="black"/>
                </a:solidFill>
                <a:latin typeface="Century Gothic" panose="020B0502020202020204"/>
                <a:ea typeface="+mn-ea"/>
                <a:cs typeface="+mn-cs"/>
              </a:rPr>
              <a:t>Twinkle, Twinkle Little Star</a:t>
            </a:r>
          </a:p>
        </p:txBody>
      </p:sp>
    </p:spTree>
    <p:extLst>
      <p:ext uri="{BB962C8B-B14F-4D97-AF65-F5344CB8AC3E}">
        <p14:creationId xmlns:p14="http://schemas.microsoft.com/office/powerpoint/2010/main" val="2142958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4963" y="2635641"/>
            <a:ext cx="3694085" cy="2043893"/>
          </a:xfrm>
          <a:prstGeom prst="rect">
            <a:avLst/>
          </a:prstGeom>
        </p:spPr>
      </p:pic>
      <p:pic>
        <p:nvPicPr>
          <p:cNvPr id="5" name="Picture 4"/>
          <p:cNvPicPr>
            <a:picLocks noChangeAspect="1"/>
          </p:cNvPicPr>
          <p:nvPr/>
        </p:nvPicPr>
        <p:blipFill rotWithShape="1">
          <a:blip r:embed="rId3"/>
          <a:srcRect r="5696"/>
          <a:stretch/>
        </p:blipFill>
        <p:spPr>
          <a:xfrm>
            <a:off x="2724963" y="1527927"/>
            <a:ext cx="3694085" cy="1107713"/>
          </a:xfrm>
          <a:prstGeom prst="rect">
            <a:avLst/>
          </a:prstGeom>
        </p:spPr>
      </p:pic>
      <p:sp>
        <p:nvSpPr>
          <p:cNvPr id="6" name="Circle: Hollow 5"/>
          <p:cNvSpPr/>
          <p:nvPr/>
        </p:nvSpPr>
        <p:spPr>
          <a:xfrm>
            <a:off x="4288802" y="1837264"/>
            <a:ext cx="336612" cy="343514"/>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7" name="Circle: Hollow 6"/>
          <p:cNvSpPr/>
          <p:nvPr/>
        </p:nvSpPr>
        <p:spPr>
          <a:xfrm>
            <a:off x="5445046" y="4140484"/>
            <a:ext cx="484433" cy="463622"/>
          </a:xfrm>
          <a:prstGeom prst="donut">
            <a:avLst>
              <a:gd name="adj" fmla="val 16236"/>
            </a:avLst>
          </a:prstGeom>
        </p:spPr>
        <p:style>
          <a:lnRef idx="0">
            <a:schemeClr val="accent6"/>
          </a:lnRef>
          <a:fillRef idx="3">
            <a:schemeClr val="accent6"/>
          </a:fillRef>
          <a:effectRef idx="3">
            <a:schemeClr val="accent6"/>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8" name="Title 7"/>
          <p:cNvSpPr>
            <a:spLocks noGrp="1"/>
          </p:cNvSpPr>
          <p:nvPr>
            <p:ph type="title"/>
          </p:nvPr>
        </p:nvSpPr>
        <p:spPr/>
        <p:txBody>
          <a:bodyPr/>
          <a:lstStyle/>
          <a:p>
            <a:r>
              <a:rPr lang="en-US" dirty="0"/>
              <a:t>Mock UP</a:t>
            </a:r>
          </a:p>
        </p:txBody>
      </p:sp>
      <p:sp>
        <p:nvSpPr>
          <p:cNvPr id="11" name="Rectangle 10"/>
          <p:cNvSpPr/>
          <p:nvPr/>
        </p:nvSpPr>
        <p:spPr>
          <a:xfrm>
            <a:off x="793684" y="1527927"/>
            <a:ext cx="1931279" cy="315160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defTabSz="342857"/>
            <a:endParaRPr lang="en-US" kern="1200">
              <a:solidFill>
                <a:prstClr val="white"/>
              </a:solidFill>
            </a:endParaRPr>
          </a:p>
        </p:txBody>
      </p:sp>
      <p:sp>
        <p:nvSpPr>
          <p:cNvPr id="10" name="TextBox 9"/>
          <p:cNvSpPr txBox="1"/>
          <p:nvPr/>
        </p:nvSpPr>
        <p:spPr>
          <a:xfrm>
            <a:off x="800515" y="2757480"/>
            <a:ext cx="1971932" cy="727121"/>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PAUSE</a:t>
            </a:r>
          </a:p>
          <a:p>
            <a:pPr algn="ctr" defTabSz="342857"/>
            <a:r>
              <a:rPr lang="en-US" kern="1200" dirty="0">
                <a:solidFill>
                  <a:prstClr val="black"/>
                </a:solidFill>
                <a:latin typeface="Century Gothic" panose="020B0502020202020204"/>
                <a:ea typeface="+mn-ea"/>
                <a:cs typeface="+mn-cs"/>
              </a:rPr>
              <a:t>EXIT</a:t>
            </a:r>
          </a:p>
          <a:p>
            <a:pPr algn="ctr" defTabSz="342857"/>
            <a:r>
              <a:rPr lang="en-US" kern="1200" dirty="0">
                <a:solidFill>
                  <a:prstClr val="black"/>
                </a:solidFill>
                <a:latin typeface="Century Gothic" panose="020B0502020202020204"/>
                <a:ea typeface="+mn-ea"/>
                <a:cs typeface="+mn-cs"/>
              </a:rPr>
              <a:t>CHOOSE NEW SONG</a:t>
            </a:r>
          </a:p>
        </p:txBody>
      </p:sp>
      <p:sp>
        <p:nvSpPr>
          <p:cNvPr id="9" name="TextBox 8"/>
          <p:cNvSpPr txBox="1"/>
          <p:nvPr/>
        </p:nvSpPr>
        <p:spPr>
          <a:xfrm>
            <a:off x="828056" y="1967148"/>
            <a:ext cx="1862526" cy="461663"/>
          </a:xfrm>
          <a:prstGeom prst="rect">
            <a:avLst/>
          </a:prstGeom>
          <a:solidFill>
            <a:schemeClr val="tx1"/>
          </a:solidFill>
        </p:spPr>
        <p:txBody>
          <a:bodyPr wrap="none" lIns="68573" tIns="34289" rIns="68573" bIns="34289" rtlCol="0">
            <a:spAutoFit/>
          </a:bodyPr>
          <a:lstStyle/>
          <a:p>
            <a:pPr algn="ctr" defTabSz="342857"/>
            <a:r>
              <a:rPr lang="en-US" kern="1200" dirty="0">
                <a:solidFill>
                  <a:prstClr val="black"/>
                </a:solidFill>
                <a:latin typeface="Century Gothic" panose="020B0502020202020204"/>
                <a:ea typeface="+mn-ea"/>
                <a:cs typeface="+mn-cs"/>
              </a:rPr>
              <a:t>Current Song:</a:t>
            </a:r>
          </a:p>
          <a:p>
            <a:pPr algn="ctr" defTabSz="342857"/>
            <a:r>
              <a:rPr lang="en-US" sz="1100" kern="1200" dirty="0">
                <a:solidFill>
                  <a:prstClr val="black"/>
                </a:solidFill>
                <a:latin typeface="Century Gothic" panose="020B0502020202020204"/>
                <a:ea typeface="+mn-ea"/>
                <a:cs typeface="+mn-cs"/>
              </a:rPr>
              <a:t>Twinkle, Twinkle Little Star</a:t>
            </a:r>
          </a:p>
        </p:txBody>
      </p:sp>
    </p:spTree>
    <p:extLst>
      <p:ext uri="{BB962C8B-B14F-4D97-AF65-F5344CB8AC3E}">
        <p14:creationId xmlns:p14="http://schemas.microsoft.com/office/powerpoint/2010/main" val="2767171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4078" y="1803405"/>
            <a:ext cx="7067587" cy="1234727"/>
          </a:xfrm>
        </p:spPr>
        <p:txBody>
          <a:bodyPr/>
          <a:lstStyle/>
          <a:p>
            <a:r>
              <a:rPr lang="en-US" altLang="zh-CN" dirty="0" smtClean="0"/>
              <a:t>Social</a:t>
            </a:r>
            <a:r>
              <a:rPr lang="zh-CN" altLang="en-US" dirty="0" smtClean="0"/>
              <a:t> </a:t>
            </a:r>
            <a:r>
              <a:rPr lang="en-US" altLang="zh-CN" dirty="0" smtClean="0"/>
              <a:t>Media</a:t>
            </a:r>
            <a:r>
              <a:rPr lang="zh-CN" altLang="en-US" dirty="0" smtClean="0"/>
              <a:t> </a:t>
            </a:r>
            <a:r>
              <a:rPr lang="en-US" altLang="zh-CN" dirty="0" smtClean="0"/>
              <a:t>Search</a:t>
            </a:r>
            <a:r>
              <a:rPr lang="zh-CN" altLang="en-US" dirty="0" smtClean="0"/>
              <a:t> </a:t>
            </a:r>
            <a:r>
              <a:rPr lang="en-US" altLang="zh-CN" dirty="0" smtClean="0"/>
              <a:t>Tool</a:t>
            </a:r>
            <a:endParaRPr lang="en-US" dirty="0"/>
          </a:p>
        </p:txBody>
      </p:sp>
      <p:sp>
        <p:nvSpPr>
          <p:cNvPr id="3" name="Subtitle 2"/>
          <p:cNvSpPr>
            <a:spLocks noGrp="1"/>
          </p:cNvSpPr>
          <p:nvPr>
            <p:ph type="subTitle" idx="1"/>
          </p:nvPr>
        </p:nvSpPr>
        <p:spPr/>
        <p:txBody>
          <a:bodyPr/>
          <a:lstStyle/>
          <a:p>
            <a:r>
              <a:rPr lang="en-US" dirty="0" err="1" smtClean="0"/>
              <a:t>Norlan</a:t>
            </a:r>
            <a:r>
              <a:rPr lang="en-US" dirty="0" smtClean="0"/>
              <a:t> </a:t>
            </a:r>
            <a:r>
              <a:rPr lang="en-US" dirty="0" err="1" smtClean="0"/>
              <a:t>Prudente</a:t>
            </a:r>
            <a:endParaRPr lang="en-US" dirty="0" smtClean="0"/>
          </a:p>
          <a:p>
            <a:r>
              <a:rPr lang="en-US" altLang="zh-CN" dirty="0" smtClean="0"/>
              <a:t>Tianxiang</a:t>
            </a:r>
            <a:r>
              <a:rPr lang="en-US" dirty="0" smtClean="0"/>
              <a:t> </a:t>
            </a:r>
            <a:r>
              <a:rPr lang="en-US" dirty="0"/>
              <a:t>Ben </a:t>
            </a:r>
            <a:r>
              <a:rPr lang="en-US" dirty="0" smtClean="0"/>
              <a:t>Liu</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90C226"/>
                </a:solidFill>
              </a:rPr>
              <a:pPr/>
              <a:t>29</a:t>
            </a:fld>
            <a:endParaRPr lang="en-US" dirty="0">
              <a:solidFill>
                <a:srgbClr val="90C226"/>
              </a:solidFill>
            </a:endParaRPr>
          </a:p>
        </p:txBody>
      </p:sp>
    </p:spTree>
    <p:extLst>
      <p:ext uri="{BB962C8B-B14F-4D97-AF65-F5344CB8AC3E}">
        <p14:creationId xmlns:p14="http://schemas.microsoft.com/office/powerpoint/2010/main" val="305282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a:t>Why Should We Care?</a:t>
            </a:r>
          </a:p>
        </p:txBody>
      </p:sp>
      <p:sp>
        <p:nvSpPr>
          <p:cNvPr id="72" name="Shape 72"/>
          <p:cNvSpPr txBox="1">
            <a:spLocks noGrp="1"/>
          </p:cNvSpPr>
          <p:nvPr>
            <p:ph type="body" idx="1"/>
          </p:nvPr>
        </p:nvSpPr>
        <p:spPr>
          <a:xfrm>
            <a:off x="311700" y="1152475"/>
            <a:ext cx="8520600" cy="3416400"/>
          </a:xfrm>
          <a:prstGeom prst="rect">
            <a:avLst/>
          </a:prstGeom>
        </p:spPr>
        <p:txBody>
          <a:bodyPr lIns="91417" tIns="91417" rIns="91417" bIns="91417" anchor="t" anchorCtr="0">
            <a:noAutofit/>
          </a:bodyPr>
          <a:lstStyle/>
          <a:p>
            <a:pPr marL="514301" indent="-285722">
              <a:lnSpc>
                <a:spcPct val="100000"/>
              </a:lnSpc>
              <a:spcAft>
                <a:spcPts val="0"/>
              </a:spcAft>
              <a:buClr>
                <a:srgbClr val="FFFFFF"/>
              </a:buClr>
              <a:buFont typeface="Arial" panose="020B0604020202020204" pitchFamily="34" charset="0"/>
              <a:buChar char="•"/>
            </a:pPr>
            <a:r>
              <a:rPr lang="en" dirty="0">
                <a:solidFill>
                  <a:srgbClr val="FFFFFF"/>
                </a:solidFill>
              </a:rPr>
              <a:t>Earn admiration from sharing recipes with others</a:t>
            </a:r>
          </a:p>
          <a:p>
            <a:pPr>
              <a:lnSpc>
                <a:spcPct val="100000"/>
              </a:lnSpc>
              <a:spcAft>
                <a:spcPts val="0"/>
              </a:spcAft>
            </a:pPr>
            <a:endParaRPr dirty="0">
              <a:solidFill>
                <a:srgbClr val="FFFFFF"/>
              </a:solidFill>
            </a:endParaRPr>
          </a:p>
          <a:p>
            <a:pPr marL="514301" indent="-285722">
              <a:lnSpc>
                <a:spcPct val="100000"/>
              </a:lnSpc>
              <a:spcAft>
                <a:spcPts val="0"/>
              </a:spcAft>
              <a:buClr>
                <a:srgbClr val="FFFFFF"/>
              </a:buClr>
              <a:buFont typeface="Arial" panose="020B0604020202020204" pitchFamily="34" charset="0"/>
              <a:buChar char="•"/>
            </a:pPr>
            <a:r>
              <a:rPr lang="en" dirty="0">
                <a:solidFill>
                  <a:srgbClr val="FFFFFF"/>
                </a:solidFill>
              </a:rPr>
              <a:t>Add variety to meal times by trying new recipes they haven't used before</a:t>
            </a:r>
          </a:p>
          <a:p>
            <a:pPr>
              <a:lnSpc>
                <a:spcPct val="100000"/>
              </a:lnSpc>
              <a:spcAft>
                <a:spcPts val="0"/>
              </a:spcAft>
            </a:pPr>
            <a:endParaRPr dirty="0">
              <a:solidFill>
                <a:srgbClr val="FFFFFF"/>
              </a:solidFill>
            </a:endParaRPr>
          </a:p>
          <a:p>
            <a:pPr marL="514301" indent="-285722">
              <a:lnSpc>
                <a:spcPct val="100000"/>
              </a:lnSpc>
              <a:spcAft>
                <a:spcPts val="0"/>
              </a:spcAft>
              <a:buClr>
                <a:srgbClr val="FFFFFF"/>
              </a:buClr>
              <a:buFont typeface="Arial" panose="020B0604020202020204" pitchFamily="34" charset="0"/>
              <a:buChar char="•"/>
            </a:pPr>
            <a:r>
              <a:rPr lang="en" dirty="0">
                <a:solidFill>
                  <a:srgbClr val="FFFFFF"/>
                </a:solidFill>
              </a:rPr>
              <a:t>A way for aspiring chefs to put their work out there, with the goal being either employment at or creating their own restaurant</a:t>
            </a:r>
          </a:p>
          <a:p>
            <a:pPr>
              <a:lnSpc>
                <a:spcPct val="100000"/>
              </a:lnSpc>
              <a:spcAft>
                <a:spcPts val="0"/>
              </a:spcAft>
            </a:pPr>
            <a:endParaRPr dirty="0">
              <a:solidFill>
                <a:srgbClr val="FFFFFF"/>
              </a:solidFill>
            </a:endParaRPr>
          </a:p>
          <a:p>
            <a:pPr marL="514301" indent="-285722">
              <a:lnSpc>
                <a:spcPct val="100000"/>
              </a:lnSpc>
              <a:spcAft>
                <a:spcPts val="0"/>
              </a:spcAft>
              <a:buClr>
                <a:srgbClr val="FFFFFF"/>
              </a:buClr>
              <a:buFont typeface="Arial" panose="020B0604020202020204" pitchFamily="34" charset="0"/>
              <a:buChar char="•"/>
            </a:pPr>
            <a:r>
              <a:rPr lang="en" dirty="0">
                <a:solidFill>
                  <a:srgbClr val="FFFFFF"/>
                </a:solidFill>
              </a:rPr>
              <a:t>Giving posts an automatic format, without much input required from the user</a:t>
            </a:r>
          </a:p>
          <a:p>
            <a:pPr>
              <a:lnSpc>
                <a:spcPct val="100000"/>
              </a:lnSpc>
              <a:spcAft>
                <a:spcPts val="0"/>
              </a:spcAft>
            </a:pPr>
            <a:endParaRPr dirty="0">
              <a:solidFill>
                <a:srgbClr val="FFFFFF"/>
              </a:solidFill>
            </a:endParaRPr>
          </a:p>
          <a:p>
            <a:pPr marL="514301" indent="-285722">
              <a:lnSpc>
                <a:spcPct val="100000"/>
              </a:lnSpc>
              <a:spcAft>
                <a:spcPts val="0"/>
              </a:spcAft>
              <a:buClr>
                <a:srgbClr val="FFFFFF"/>
              </a:buClr>
              <a:buFont typeface="Arial" panose="020B0604020202020204" pitchFamily="34" charset="0"/>
              <a:buChar char="•"/>
            </a:pPr>
            <a:r>
              <a:rPr lang="en" dirty="0">
                <a:solidFill>
                  <a:srgbClr val="FFFFFF"/>
                </a:solidFill>
              </a:rPr>
              <a:t>Photos, videos, recipes</a:t>
            </a:r>
          </a:p>
          <a:p>
            <a:pPr>
              <a:lnSpc>
                <a:spcPct val="100000"/>
              </a:lnSpc>
              <a:spcAft>
                <a:spcPts val="0"/>
              </a:spcAft>
            </a:pPr>
            <a:endParaRPr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are</a:t>
            </a:r>
            <a:r>
              <a:rPr lang="zh-CN" altLang="en-US" dirty="0" smtClean="0"/>
              <a:t> </a:t>
            </a:r>
            <a:r>
              <a:rPr lang="en-US" altLang="zh-CN" dirty="0" smtClean="0"/>
              <a:t>we</a:t>
            </a:r>
            <a:r>
              <a:rPr lang="zh-CN" altLang="en-US" dirty="0" smtClean="0"/>
              <a:t> </a:t>
            </a:r>
            <a:r>
              <a:rPr lang="en-US" altLang="zh-CN" dirty="0" smtClean="0"/>
              <a:t>creating</a:t>
            </a:r>
            <a:r>
              <a:rPr lang="en-US" altLang="zh-CN" dirty="0"/>
              <a:t>?</a:t>
            </a:r>
            <a:endParaRPr lang="en-US" dirty="0"/>
          </a:p>
        </p:txBody>
      </p:sp>
      <p:sp>
        <p:nvSpPr>
          <p:cNvPr id="3" name="Content Placeholder 2"/>
          <p:cNvSpPr>
            <a:spLocks noGrp="1"/>
          </p:cNvSpPr>
          <p:nvPr>
            <p:ph idx="1"/>
          </p:nvPr>
        </p:nvSpPr>
        <p:spPr>
          <a:xfrm>
            <a:off x="508002" y="1200151"/>
            <a:ext cx="6612646" cy="3330872"/>
          </a:xfrm>
        </p:spPr>
        <p:txBody>
          <a:bodyPr>
            <a:normAutofit/>
          </a:bodyPr>
          <a:lstStyle/>
          <a:p>
            <a:r>
              <a:rPr lang="en-US" altLang="zh-CN" sz="1800" dirty="0">
                <a:solidFill>
                  <a:schemeClr val="tx1">
                    <a:lumMod val="95000"/>
                    <a:lumOff val="5000"/>
                  </a:schemeClr>
                </a:solidFill>
                <a:latin typeface="Calibri" charset="0"/>
                <a:ea typeface="Calibri" charset="0"/>
                <a:cs typeface="Calibri" charset="0"/>
              </a:rPr>
              <a:t>Social</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Media</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Search</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Tool</a:t>
            </a:r>
            <a:endParaRPr lang="zh-CN" altLang="en-US" sz="1800" dirty="0">
              <a:solidFill>
                <a:schemeClr val="tx1">
                  <a:lumMod val="95000"/>
                  <a:lumOff val="5000"/>
                </a:schemeClr>
              </a:solidFill>
              <a:latin typeface="Calibri" charset="0"/>
              <a:ea typeface="Calibri" charset="0"/>
              <a:cs typeface="Calibri" charset="0"/>
            </a:endParaRPr>
          </a:p>
          <a:p>
            <a:r>
              <a:rPr lang="en-US" altLang="zh-CN" sz="1800" dirty="0">
                <a:solidFill>
                  <a:schemeClr val="tx1">
                    <a:lumMod val="95000"/>
                    <a:lumOff val="5000"/>
                  </a:schemeClr>
                </a:solidFill>
                <a:latin typeface="Calibri" charset="0"/>
                <a:ea typeface="Calibri" charset="0"/>
                <a:cs typeface="Calibri" charset="0"/>
              </a:rPr>
              <a:t>Search</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keyword(s)</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in</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social</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media</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(Twitter),</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get</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all</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related</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data</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at</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once,</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and</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get</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visualization</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if</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you</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want.</a:t>
            </a:r>
            <a:r>
              <a:rPr lang="zh-CN" altLang="en-US" sz="1800" dirty="0">
                <a:solidFill>
                  <a:schemeClr val="tx1">
                    <a:lumMod val="95000"/>
                    <a:lumOff val="5000"/>
                  </a:schemeClr>
                </a:solidFill>
                <a:latin typeface="Calibri" charset="0"/>
                <a:ea typeface="Calibri" charset="0"/>
                <a:cs typeface="Calibri" charset="0"/>
              </a:rPr>
              <a:t> </a:t>
            </a:r>
            <a:endParaRPr lang="en-US" sz="1800" dirty="0">
              <a:solidFill>
                <a:schemeClr val="tx1">
                  <a:lumMod val="95000"/>
                  <a:lumOff val="5000"/>
                </a:schemeClr>
              </a:solidFill>
              <a:latin typeface="Calibri" charset="0"/>
              <a:ea typeface="Calibri" charset="0"/>
              <a:cs typeface="Calibri" charset="0"/>
            </a:endParaRPr>
          </a:p>
          <a:p>
            <a:r>
              <a:rPr lang="en-US" sz="1800" dirty="0">
                <a:solidFill>
                  <a:schemeClr val="tx1">
                    <a:lumMod val="95000"/>
                    <a:lumOff val="5000"/>
                  </a:schemeClr>
                </a:solidFill>
                <a:latin typeface="Calibri" charset="0"/>
                <a:ea typeface="Calibri" charset="0"/>
                <a:cs typeface="Calibri" charset="0"/>
              </a:rPr>
              <a:t>Features: Searc</a:t>
            </a:r>
            <a:r>
              <a:rPr lang="en-US" altLang="zh-CN" sz="1800" dirty="0">
                <a:solidFill>
                  <a:schemeClr val="tx1">
                    <a:lumMod val="95000"/>
                    <a:lumOff val="5000"/>
                  </a:schemeClr>
                </a:solidFill>
                <a:latin typeface="Calibri" charset="0"/>
                <a:ea typeface="Calibri" charset="0"/>
                <a:cs typeface="Calibri" charset="0"/>
              </a:rPr>
              <a:t>h/</a:t>
            </a:r>
            <a:r>
              <a:rPr lang="zh-CN" altLang="en-US" sz="1800" dirty="0">
                <a:solidFill>
                  <a:schemeClr val="tx1">
                    <a:lumMod val="95000"/>
                    <a:lumOff val="5000"/>
                  </a:schemeClr>
                </a:solidFill>
                <a:latin typeface="Calibri" charset="0"/>
                <a:ea typeface="Calibri" charset="0"/>
                <a:cs typeface="Calibri" charset="0"/>
              </a:rPr>
              <a:t> </a:t>
            </a:r>
            <a:r>
              <a:rPr lang="en-US" sz="1800" dirty="0">
                <a:solidFill>
                  <a:schemeClr val="tx1">
                    <a:lumMod val="95000"/>
                    <a:lumOff val="5000"/>
                  </a:schemeClr>
                </a:solidFill>
                <a:latin typeface="Calibri" charset="0"/>
                <a:ea typeface="Calibri" charset="0"/>
                <a:cs typeface="Calibri" charset="0"/>
              </a:rPr>
              <a:t>Sor</a:t>
            </a:r>
            <a:r>
              <a:rPr lang="en-US" altLang="zh-CN" sz="1800" dirty="0">
                <a:solidFill>
                  <a:schemeClr val="tx1">
                    <a:lumMod val="95000"/>
                    <a:lumOff val="5000"/>
                  </a:schemeClr>
                </a:solidFill>
                <a:latin typeface="Calibri" charset="0"/>
                <a:ea typeface="Calibri" charset="0"/>
                <a:cs typeface="Calibri" charset="0"/>
              </a:rPr>
              <a:t>t/</a:t>
            </a:r>
            <a:r>
              <a:rPr lang="zh-CN" altLang="en-US" sz="1800" dirty="0">
                <a:solidFill>
                  <a:schemeClr val="tx1">
                    <a:lumMod val="95000"/>
                    <a:lumOff val="5000"/>
                  </a:schemeClr>
                </a:solidFill>
                <a:latin typeface="Calibri" charset="0"/>
                <a:ea typeface="Calibri" charset="0"/>
                <a:cs typeface="Calibri" charset="0"/>
              </a:rPr>
              <a:t> </a:t>
            </a:r>
            <a:r>
              <a:rPr lang="en-US" altLang="zh-CN" sz="1800" dirty="0">
                <a:solidFill>
                  <a:schemeClr val="tx1">
                    <a:lumMod val="95000"/>
                    <a:lumOff val="5000"/>
                  </a:schemeClr>
                </a:solidFill>
                <a:latin typeface="Calibri" charset="0"/>
                <a:ea typeface="Calibri" charset="0"/>
                <a:cs typeface="Calibri" charset="0"/>
              </a:rPr>
              <a:t>Visualize</a:t>
            </a:r>
            <a:r>
              <a:rPr lang="zh-CN" altLang="en-US" sz="1800" dirty="0">
                <a:solidFill>
                  <a:schemeClr val="tx1">
                    <a:lumMod val="95000"/>
                    <a:lumOff val="5000"/>
                  </a:schemeClr>
                </a:solidFill>
                <a:latin typeface="Calibri" charset="0"/>
                <a:ea typeface="Calibri" charset="0"/>
                <a:cs typeface="Calibri" charset="0"/>
              </a:rPr>
              <a:t> </a:t>
            </a:r>
            <a:endParaRPr lang="en-US" sz="1800" dirty="0">
              <a:solidFill>
                <a:schemeClr val="tx1">
                  <a:lumMod val="95000"/>
                  <a:lumOff val="5000"/>
                </a:schemeClr>
              </a:solidFill>
              <a:latin typeface="Calibri" charset="0"/>
              <a:ea typeface="Calibri" charset="0"/>
              <a:cs typeface="Calibri" charset="0"/>
            </a:endParaRPr>
          </a:p>
          <a:p>
            <a:endParaRPr lang="zh-CN" altLang="en-US" sz="1800" dirty="0">
              <a:solidFill>
                <a:schemeClr val="tx1">
                  <a:lumMod val="95000"/>
                  <a:lumOff val="5000"/>
                </a:schemeClr>
              </a:solidFill>
              <a:latin typeface="Calibri" charset="0"/>
              <a:ea typeface="Calibri" charset="0"/>
              <a:cs typeface="Calibri" charset="0"/>
            </a:endParaRPr>
          </a:p>
          <a:p>
            <a:r>
              <a:rPr lang="en-US" sz="1800" dirty="0">
                <a:solidFill>
                  <a:schemeClr val="tx1">
                    <a:lumMod val="95000"/>
                    <a:lumOff val="5000"/>
                  </a:schemeClr>
                </a:solidFill>
                <a:latin typeface="Calibri" charset="0"/>
                <a:ea typeface="Calibri" charset="0"/>
                <a:cs typeface="Calibri" charset="0"/>
              </a:rPr>
              <a:t>Key words: </a:t>
            </a:r>
            <a:r>
              <a:rPr lang="en-US" altLang="zh-CN" sz="1800" b="1" dirty="0">
                <a:solidFill>
                  <a:schemeClr val="tx1">
                    <a:lumMod val="95000"/>
                    <a:lumOff val="5000"/>
                  </a:schemeClr>
                </a:solidFill>
                <a:latin typeface="Calibri" charset="0"/>
                <a:ea typeface="Calibri" charset="0"/>
                <a:cs typeface="Calibri" charset="0"/>
              </a:rPr>
              <a:t>User</a:t>
            </a:r>
            <a:r>
              <a:rPr lang="zh-CN" altLang="en-US" sz="1800" b="1" dirty="0">
                <a:solidFill>
                  <a:schemeClr val="tx1">
                    <a:lumMod val="95000"/>
                    <a:lumOff val="5000"/>
                  </a:schemeClr>
                </a:solidFill>
                <a:latin typeface="Calibri" charset="0"/>
                <a:ea typeface="Calibri" charset="0"/>
                <a:cs typeface="Calibri" charset="0"/>
              </a:rPr>
              <a:t> </a:t>
            </a:r>
            <a:r>
              <a:rPr lang="en-US" altLang="zh-CN" sz="1800" b="1" dirty="0">
                <a:solidFill>
                  <a:schemeClr val="tx1">
                    <a:lumMod val="95000"/>
                    <a:lumOff val="5000"/>
                  </a:schemeClr>
                </a:solidFill>
                <a:latin typeface="Calibri" charset="0"/>
                <a:ea typeface="Calibri" charset="0"/>
                <a:cs typeface="Calibri" charset="0"/>
              </a:rPr>
              <a:t>Experience</a:t>
            </a:r>
            <a:r>
              <a:rPr lang="en-US" altLang="zh-CN" sz="1800" dirty="0">
                <a:solidFill>
                  <a:schemeClr val="tx1">
                    <a:lumMod val="95000"/>
                    <a:lumOff val="5000"/>
                  </a:schemeClr>
                </a:solidFill>
                <a:latin typeface="Calibri" charset="0"/>
                <a:ea typeface="Calibri" charset="0"/>
                <a:cs typeface="Calibri" charset="0"/>
              </a:rPr>
              <a:t>,</a:t>
            </a:r>
            <a:r>
              <a:rPr lang="zh-CN" altLang="en-US" sz="1800" dirty="0">
                <a:solidFill>
                  <a:schemeClr val="tx1">
                    <a:lumMod val="95000"/>
                    <a:lumOff val="5000"/>
                  </a:schemeClr>
                </a:solidFill>
                <a:latin typeface="Calibri" charset="0"/>
                <a:ea typeface="Calibri" charset="0"/>
                <a:cs typeface="Calibri" charset="0"/>
              </a:rPr>
              <a:t> </a:t>
            </a:r>
            <a:r>
              <a:rPr lang="en-US" altLang="zh-CN" sz="1800" b="1" dirty="0">
                <a:solidFill>
                  <a:schemeClr val="tx1">
                    <a:lumMod val="95000"/>
                    <a:lumOff val="5000"/>
                  </a:schemeClr>
                </a:solidFill>
                <a:latin typeface="Calibri" charset="0"/>
                <a:ea typeface="Calibri" charset="0"/>
                <a:cs typeface="Calibri" charset="0"/>
              </a:rPr>
              <a:t>User</a:t>
            </a:r>
            <a:r>
              <a:rPr lang="zh-CN" altLang="en-US" sz="1800" b="1" dirty="0">
                <a:solidFill>
                  <a:schemeClr val="tx1">
                    <a:lumMod val="95000"/>
                    <a:lumOff val="5000"/>
                  </a:schemeClr>
                </a:solidFill>
                <a:latin typeface="Calibri" charset="0"/>
                <a:ea typeface="Calibri" charset="0"/>
                <a:cs typeface="Calibri" charset="0"/>
              </a:rPr>
              <a:t> </a:t>
            </a:r>
            <a:r>
              <a:rPr lang="en-US" altLang="zh-CN" sz="1800" b="1" dirty="0">
                <a:solidFill>
                  <a:schemeClr val="tx1">
                    <a:lumMod val="95000"/>
                    <a:lumOff val="5000"/>
                  </a:schemeClr>
                </a:solidFill>
                <a:latin typeface="Calibri" charset="0"/>
                <a:ea typeface="Calibri" charset="0"/>
                <a:cs typeface="Calibri" charset="0"/>
              </a:rPr>
              <a:t>Interface</a:t>
            </a:r>
            <a:r>
              <a:rPr lang="en-US" altLang="zh-CN" sz="1800" dirty="0">
                <a:solidFill>
                  <a:schemeClr val="tx1">
                    <a:lumMod val="95000"/>
                    <a:lumOff val="5000"/>
                  </a:schemeClr>
                </a:solidFill>
                <a:latin typeface="Calibri" charset="0"/>
                <a:ea typeface="Calibri" charset="0"/>
                <a:cs typeface="Calibri" charset="0"/>
              </a:rPr>
              <a:t>,</a:t>
            </a:r>
            <a:r>
              <a:rPr lang="zh-CN" altLang="en-US" sz="1800" dirty="0">
                <a:solidFill>
                  <a:schemeClr val="tx1">
                    <a:lumMod val="95000"/>
                    <a:lumOff val="5000"/>
                  </a:schemeClr>
                </a:solidFill>
                <a:latin typeface="Calibri" charset="0"/>
                <a:ea typeface="Calibri" charset="0"/>
                <a:cs typeface="Calibri" charset="0"/>
              </a:rPr>
              <a:t> </a:t>
            </a:r>
            <a:r>
              <a:rPr lang="en-US" sz="1800" dirty="0">
                <a:solidFill>
                  <a:schemeClr val="tx1">
                    <a:lumMod val="95000"/>
                    <a:lumOff val="5000"/>
                  </a:schemeClr>
                </a:solidFill>
                <a:latin typeface="Calibri" charset="0"/>
                <a:ea typeface="Calibri" charset="0"/>
                <a:cs typeface="Calibri" charset="0"/>
              </a:rPr>
              <a:t>Social Media Analysis, Data Visualization</a:t>
            </a: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90C226"/>
                </a:solidFill>
              </a:rPr>
              <a:pPr/>
              <a:t>30</a:t>
            </a:fld>
            <a:endParaRPr lang="en-US" dirty="0">
              <a:solidFill>
                <a:srgbClr val="90C226"/>
              </a:solidFill>
            </a:endParaRPr>
          </a:p>
        </p:txBody>
      </p:sp>
    </p:spTree>
    <p:extLst>
      <p:ext uri="{BB962C8B-B14F-4D97-AF65-F5344CB8AC3E}">
        <p14:creationId xmlns:p14="http://schemas.microsoft.com/office/powerpoint/2010/main" val="268938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5132" y="2090264"/>
            <a:ext cx="2733963" cy="990600"/>
          </a:xfrm>
        </p:spPr>
        <p:txBody>
          <a:bodyPr/>
          <a:lstStyle/>
          <a:p>
            <a:r>
              <a:rPr lang="en-US" dirty="0"/>
              <a:t>Why </a:t>
            </a:r>
            <a:r>
              <a:rPr lang="en-US" altLang="zh-CN" dirty="0"/>
              <a:t>we</a:t>
            </a:r>
            <a:r>
              <a:rPr lang="zh-CN" altLang="en-US" dirty="0"/>
              <a:t> </a:t>
            </a:r>
            <a:r>
              <a:rPr lang="en-US" altLang="zh-CN" dirty="0"/>
              <a:t>need</a:t>
            </a:r>
            <a:r>
              <a:rPr lang="zh-CN" altLang="en-US" dirty="0"/>
              <a:t> </a:t>
            </a:r>
            <a:r>
              <a:rPr lang="en-US" altLang="zh-CN" dirty="0"/>
              <a:t>this</a:t>
            </a:r>
            <a:r>
              <a:rPr lang="zh-CN" altLang="en-US" dirty="0"/>
              <a:t> </a:t>
            </a:r>
            <a:r>
              <a:rPr lang="en-US" altLang="zh-CN" dirty="0"/>
              <a:t>project?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 y="0"/>
            <a:ext cx="5405411" cy="5143500"/>
          </a:xfrm>
        </p:spPr>
      </p:pic>
      <p:sp>
        <p:nvSpPr>
          <p:cNvPr id="5" name="Rectangle 4"/>
          <p:cNvSpPr/>
          <p:nvPr/>
        </p:nvSpPr>
        <p:spPr>
          <a:xfrm>
            <a:off x="2721356" y="5000143"/>
            <a:ext cx="2788921" cy="242180"/>
          </a:xfrm>
          <a:prstGeom prst="rect">
            <a:avLst/>
          </a:prstGeom>
        </p:spPr>
        <p:txBody>
          <a:bodyPr wrap="square" lIns="68573" tIns="34289" rIns="68573" bIns="34289">
            <a:spAutoFit/>
          </a:bodyPr>
          <a:lstStyle/>
          <a:p>
            <a:pPr marL="205715" indent="-205715" defTabSz="342857">
              <a:lnSpc>
                <a:spcPct val="107000"/>
              </a:lnSpc>
              <a:spcAft>
                <a:spcPts val="450"/>
              </a:spcAft>
              <a:tabLst>
                <a:tab pos="205715" algn="l"/>
                <a:tab pos="342857" algn="l"/>
              </a:tabLst>
            </a:pPr>
            <a:r>
              <a:rPr lang="en-US" sz="500" u="sng" kern="1200" dirty="0">
                <a:solidFill>
                  <a:srgbClr val="595959"/>
                </a:solidFill>
                <a:latin typeface="Calibri" charset="0"/>
                <a:ea typeface="宋体" charset="0"/>
                <a:cs typeface="Times New Roman" charset="0"/>
                <a:hlinkClick r:id="rId3"/>
              </a:rPr>
              <a:t>https://www.theatlantic.com/business/archive/2016/09/why-do-americans-distrust-the-media/500252/</a:t>
            </a:r>
            <a:r>
              <a:rPr lang="en-US" sz="500" kern="1200" dirty="0">
                <a:solidFill>
                  <a:srgbClr val="595959"/>
                </a:solidFill>
                <a:latin typeface="Calibri" charset="0"/>
                <a:ea typeface="宋体" charset="0"/>
                <a:cs typeface="Times New Roman" charset="0"/>
              </a:rPr>
              <a:t> </a:t>
            </a:r>
            <a:endParaRPr lang="en-US" sz="800" kern="1200" dirty="0">
              <a:solidFill>
                <a:srgbClr val="595959"/>
              </a:solidFill>
              <a:latin typeface="Calibri" charset="0"/>
              <a:ea typeface="宋体" charset="0"/>
              <a:cs typeface="Times New Roman"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solidFill>
                  <a:srgbClr val="90C226"/>
                </a:solidFill>
              </a:rPr>
              <a:pPr/>
              <a:t>31</a:t>
            </a:fld>
            <a:endParaRPr lang="en-US" dirty="0">
              <a:solidFill>
                <a:srgbClr val="90C226"/>
              </a:solidFill>
            </a:endParaRPr>
          </a:p>
        </p:txBody>
      </p:sp>
    </p:spTree>
    <p:extLst>
      <p:ext uri="{BB962C8B-B14F-4D97-AF65-F5344CB8AC3E}">
        <p14:creationId xmlns:p14="http://schemas.microsoft.com/office/powerpoint/2010/main" val="750674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a:t>
            </a:r>
            <a:endParaRPr lang="en-US" dirty="0"/>
          </a:p>
        </p:txBody>
      </p:sp>
      <p:sp>
        <p:nvSpPr>
          <p:cNvPr id="3" name="Content Placeholder 2"/>
          <p:cNvSpPr>
            <a:spLocks noGrp="1"/>
          </p:cNvSpPr>
          <p:nvPr>
            <p:ph idx="1"/>
          </p:nvPr>
        </p:nvSpPr>
        <p:spPr>
          <a:xfrm>
            <a:off x="508001" y="1198413"/>
            <a:ext cx="6447501" cy="2910580"/>
          </a:xfrm>
        </p:spPr>
        <p:txBody>
          <a:bodyPr>
            <a:normAutofit/>
          </a:bodyPr>
          <a:lstStyle/>
          <a:p>
            <a:r>
              <a:rPr lang="en-US" sz="1800" dirty="0">
                <a:latin typeface="Calibri" charset="0"/>
                <a:ea typeface="Calibri" charset="0"/>
                <a:cs typeface="Calibri" charset="0"/>
              </a:rPr>
              <a:t>Interaction Type: Instructing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330" y="1508919"/>
            <a:ext cx="6356252" cy="3634582"/>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solidFill>
                  <a:srgbClr val="90C226"/>
                </a:solidFill>
              </a:rPr>
              <a:pPr/>
              <a:t>32</a:t>
            </a:fld>
            <a:endParaRPr lang="en-US" dirty="0">
              <a:solidFill>
                <a:srgbClr val="90C226"/>
              </a:solidFill>
            </a:endParaRPr>
          </a:p>
        </p:txBody>
      </p:sp>
    </p:spTree>
    <p:extLst>
      <p:ext uri="{BB962C8B-B14F-4D97-AF65-F5344CB8AC3E}">
        <p14:creationId xmlns:p14="http://schemas.microsoft.com/office/powerpoint/2010/main" val="1872527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altLang="zh-CN" sz="1800" dirty="0">
                <a:latin typeface="Calibri" charset="0"/>
                <a:ea typeface="Calibri" charset="0"/>
                <a:cs typeface="Calibri" charset="0"/>
              </a:rPr>
              <a:t>Get</a:t>
            </a:r>
            <a:r>
              <a:rPr lang="zh-CN" altLang="en-US" sz="1800" dirty="0">
                <a:latin typeface="Calibri" charset="0"/>
                <a:ea typeface="Calibri" charset="0"/>
                <a:cs typeface="Calibri" charset="0"/>
              </a:rPr>
              <a:t> </a:t>
            </a:r>
            <a:r>
              <a:rPr lang="en-US" sz="1800" dirty="0">
                <a:latin typeface="Calibri" charset="0"/>
                <a:ea typeface="Calibri" charset="0"/>
                <a:cs typeface="Calibri" charset="0"/>
              </a:rPr>
              <a:t>your own data for research</a:t>
            </a:r>
          </a:p>
          <a:p>
            <a:r>
              <a:rPr lang="en-US" sz="1800" dirty="0">
                <a:latin typeface="Calibri" charset="0"/>
                <a:ea typeface="Calibri" charset="0"/>
                <a:cs typeface="Calibri" charset="0"/>
              </a:rPr>
              <a:t>Sort data</a:t>
            </a:r>
            <a:endParaRPr lang="zh-CN" altLang="en-US" sz="1800" dirty="0">
              <a:latin typeface="Calibri" charset="0"/>
              <a:ea typeface="Calibri" charset="0"/>
              <a:cs typeface="Calibri" charset="0"/>
            </a:endParaRPr>
          </a:p>
          <a:p>
            <a:r>
              <a:rPr lang="en-US" sz="1800" dirty="0">
                <a:latin typeface="Calibri" charset="0"/>
                <a:ea typeface="Calibri" charset="0"/>
                <a:cs typeface="Calibri" charset="0"/>
              </a:rPr>
              <a:t>Visualize data for readability </a:t>
            </a:r>
          </a:p>
          <a:p>
            <a:pPr marL="0" indent="0">
              <a:buNone/>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90C226"/>
                </a:solidFill>
              </a:rPr>
              <a:pPr/>
              <a:t>33</a:t>
            </a:fld>
            <a:endParaRPr lang="en-US" dirty="0">
              <a:solidFill>
                <a:srgbClr val="90C226"/>
              </a:solidFill>
            </a:endParaRPr>
          </a:p>
        </p:txBody>
      </p:sp>
    </p:spTree>
    <p:extLst>
      <p:ext uri="{BB962C8B-B14F-4D97-AF65-F5344CB8AC3E}">
        <p14:creationId xmlns:p14="http://schemas.microsoft.com/office/powerpoint/2010/main" val="309745223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ctrTitle"/>
          </p:nvPr>
        </p:nvSpPr>
        <p:spPr>
          <a:xfrm>
            <a:off x="421341" y="336753"/>
            <a:ext cx="7808976" cy="816101"/>
          </a:xfrm>
          <a:prstGeom prst="rect">
            <a:avLst/>
          </a:prstGeom>
          <a:noFill/>
          <a:ln>
            <a:noFill/>
          </a:ln>
        </p:spPr>
        <p:txBody>
          <a:bodyPr lIns="91417" tIns="45696" rIns="91417" bIns="45696" anchor="b" anchorCtr="0">
            <a:noAutofit/>
          </a:bodyPr>
          <a:lstStyle/>
          <a:p>
            <a:pPr algn="ctr">
              <a:buSzPct val="25000"/>
            </a:pPr>
            <a:r>
              <a:rPr lang="en-US"/>
              <a:t>Concrastinate </a:t>
            </a:r>
          </a:p>
        </p:txBody>
      </p:sp>
      <p:sp>
        <p:nvSpPr>
          <p:cNvPr id="205" name="Shape 205"/>
          <p:cNvSpPr txBox="1">
            <a:spLocks noGrp="1"/>
          </p:cNvSpPr>
          <p:nvPr>
            <p:ph type="subTitle" idx="1"/>
          </p:nvPr>
        </p:nvSpPr>
        <p:spPr>
          <a:xfrm>
            <a:off x="476211" y="1149321"/>
            <a:ext cx="7754111" cy="363473"/>
          </a:xfrm>
          <a:prstGeom prst="rect">
            <a:avLst/>
          </a:prstGeom>
          <a:noFill/>
          <a:ln>
            <a:noFill/>
          </a:ln>
        </p:spPr>
        <p:txBody>
          <a:bodyPr lIns="91417" tIns="45696" rIns="91417" bIns="45696" anchor="t" anchorCtr="0">
            <a:noAutofit/>
          </a:bodyPr>
          <a:lstStyle/>
          <a:p>
            <a:pPr algn="ctr">
              <a:buSzPct val="25000"/>
            </a:pPr>
            <a:r>
              <a:rPr lang="en-US"/>
              <a:t>By Tom Vo &amp; Jaskaran Virk</a:t>
            </a:r>
          </a:p>
        </p:txBody>
      </p:sp>
      <p:pic>
        <p:nvPicPr>
          <p:cNvPr id="206" name="Shape 206"/>
          <p:cNvPicPr preferRelativeResize="0"/>
          <p:nvPr/>
        </p:nvPicPr>
        <p:blipFill>
          <a:blip r:embed="rId3">
            <a:alphaModFix/>
          </a:blip>
          <a:stretch>
            <a:fillRect/>
          </a:stretch>
        </p:blipFill>
        <p:spPr>
          <a:xfrm>
            <a:off x="1934250" y="1556533"/>
            <a:ext cx="5080324" cy="3000938"/>
          </a:xfrm>
          <a:prstGeom prst="rect">
            <a:avLst/>
          </a:prstGeom>
          <a:noFill/>
          <a:ln>
            <a:noFill/>
          </a:ln>
        </p:spPr>
      </p:pic>
    </p:spTree>
    <p:extLst>
      <p:ext uri="{BB962C8B-B14F-4D97-AF65-F5344CB8AC3E}">
        <p14:creationId xmlns:p14="http://schemas.microsoft.com/office/powerpoint/2010/main" val="2369047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84164" y="472791"/>
            <a:ext cx="8574086" cy="725879"/>
          </a:xfrm>
          <a:prstGeom prst="rect">
            <a:avLst/>
          </a:prstGeom>
          <a:solidFill>
            <a:srgbClr val="262626">
              <a:alpha val="69803"/>
            </a:srgbClr>
          </a:solidFill>
          <a:ln>
            <a:noFill/>
          </a:ln>
        </p:spPr>
        <p:txBody>
          <a:bodyPr lIns="91417" tIns="45696" rIns="91417" bIns="45696" anchor="ctr" anchorCtr="0">
            <a:noAutofit/>
          </a:bodyPr>
          <a:lstStyle/>
          <a:p>
            <a:pPr algn="ctr">
              <a:buSzPct val="25000"/>
            </a:pPr>
            <a:r>
              <a:rPr lang="en-US"/>
              <a:t>Purpose of Con</a:t>
            </a:r>
            <a:r>
              <a:rPr lang="en-US"/>
              <a:t>crastinate</a:t>
            </a:r>
          </a:p>
        </p:txBody>
      </p:sp>
      <p:sp>
        <p:nvSpPr>
          <p:cNvPr id="212" name="Shape 212"/>
          <p:cNvSpPr txBox="1">
            <a:spLocks noGrp="1"/>
          </p:cNvSpPr>
          <p:nvPr>
            <p:ph type="body" idx="1"/>
          </p:nvPr>
        </p:nvSpPr>
        <p:spPr>
          <a:xfrm>
            <a:off x="278106" y="1315754"/>
            <a:ext cx="8574000" cy="3244050"/>
          </a:xfrm>
          <a:prstGeom prst="rect">
            <a:avLst/>
          </a:prstGeom>
          <a:noFill/>
          <a:ln>
            <a:noFill/>
          </a:ln>
        </p:spPr>
        <p:txBody>
          <a:bodyPr lIns="91417" tIns="45696" rIns="91417" bIns="45696" anchor="t" anchorCtr="0">
            <a:noAutofit/>
          </a:bodyPr>
          <a:lstStyle/>
          <a:p>
            <a:pPr marL="457154" indent="-380963">
              <a:spcBef>
                <a:spcPts val="0"/>
              </a:spcBef>
              <a:buClr>
                <a:srgbClr val="262626"/>
              </a:buClr>
              <a:buSzPct val="100000"/>
              <a:buFont typeface="Calibri"/>
            </a:pPr>
            <a:r>
              <a:rPr lang="en-US" dirty="0"/>
              <a:t>What is </a:t>
            </a:r>
            <a:r>
              <a:rPr lang="en-US" dirty="0" err="1"/>
              <a:t>Concrastinate</a:t>
            </a:r>
            <a:r>
              <a:rPr lang="en-US" dirty="0"/>
              <a:t>?</a:t>
            </a:r>
          </a:p>
          <a:p>
            <a:pPr lvl="1" indent="685732">
              <a:spcBef>
                <a:spcPts val="0"/>
              </a:spcBef>
            </a:pPr>
            <a:r>
              <a:rPr lang="en-US" dirty="0"/>
              <a:t>Student schedule planning application</a:t>
            </a:r>
          </a:p>
          <a:p>
            <a:pPr lvl="1" indent="685732">
              <a:spcBef>
                <a:spcPts val="0"/>
              </a:spcBef>
            </a:pPr>
            <a:r>
              <a:rPr lang="en-US" dirty="0"/>
              <a:t>Allows planning of work and build strong study habits </a:t>
            </a:r>
          </a:p>
          <a:p>
            <a:pPr lvl="1" indent="685732">
              <a:spcBef>
                <a:spcPts val="0"/>
              </a:spcBef>
            </a:pPr>
            <a:r>
              <a:rPr lang="en-US" dirty="0"/>
              <a:t>Input tasks from syllabus (exams, homework, etc.) </a:t>
            </a:r>
            <a:endParaRPr dirty="0"/>
          </a:p>
          <a:p>
            <a:pPr marL="457154" indent="-228576">
              <a:spcBef>
                <a:spcPts val="0"/>
              </a:spcBef>
            </a:pPr>
            <a:r>
              <a:rPr lang="en-US" dirty="0"/>
              <a:t>Depending on category of tasks and numerous other factors</a:t>
            </a:r>
          </a:p>
          <a:p>
            <a:pPr lvl="1" indent="685732">
              <a:spcBef>
                <a:spcPts val="0"/>
              </a:spcBef>
            </a:pPr>
            <a:r>
              <a:rPr lang="en-US" dirty="0"/>
              <a:t>Calculates necessary studying/work time</a:t>
            </a:r>
          </a:p>
          <a:p>
            <a:pPr lvl="1" indent="685732">
              <a:spcBef>
                <a:spcPts val="0"/>
              </a:spcBef>
            </a:pPr>
            <a:r>
              <a:rPr lang="en-US" dirty="0"/>
              <a:t>When to start the task, time left till deadline, notifications</a:t>
            </a:r>
          </a:p>
          <a:p>
            <a:pPr lvl="1" indent="685732">
              <a:spcBef>
                <a:spcPts val="0"/>
              </a:spcBef>
            </a:pPr>
            <a:r>
              <a:rPr lang="en-US" dirty="0"/>
              <a:t>Factors: Difficulty of course, task type, team or group assignment</a:t>
            </a:r>
          </a:p>
        </p:txBody>
      </p:sp>
      <p:pic>
        <p:nvPicPr>
          <p:cNvPr id="213" name="Shape 213"/>
          <p:cNvPicPr preferRelativeResize="0"/>
          <p:nvPr/>
        </p:nvPicPr>
        <p:blipFill>
          <a:blip r:embed="rId3">
            <a:alphaModFix/>
          </a:blip>
          <a:stretch>
            <a:fillRect/>
          </a:stretch>
        </p:blipFill>
        <p:spPr>
          <a:xfrm>
            <a:off x="3723366" y="4111774"/>
            <a:ext cx="1327030" cy="962990"/>
          </a:xfrm>
          <a:prstGeom prst="rect">
            <a:avLst/>
          </a:prstGeom>
          <a:noFill/>
          <a:ln>
            <a:noFill/>
          </a:ln>
        </p:spPr>
      </p:pic>
    </p:spTree>
    <p:extLst>
      <p:ext uri="{BB962C8B-B14F-4D97-AF65-F5344CB8AC3E}">
        <p14:creationId xmlns:p14="http://schemas.microsoft.com/office/powerpoint/2010/main" val="3581258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284164" y="472791"/>
            <a:ext cx="8574086" cy="725879"/>
          </a:xfrm>
          <a:prstGeom prst="rect">
            <a:avLst/>
          </a:prstGeom>
          <a:solidFill>
            <a:srgbClr val="262626">
              <a:alpha val="69803"/>
            </a:srgbClr>
          </a:solidFill>
          <a:ln>
            <a:noFill/>
          </a:ln>
        </p:spPr>
        <p:txBody>
          <a:bodyPr lIns="91417" tIns="45696" rIns="91417" bIns="45696" anchor="ctr" anchorCtr="0">
            <a:noAutofit/>
          </a:bodyPr>
          <a:lstStyle/>
          <a:p>
            <a:pPr algn="ctr">
              <a:buSzPct val="25000"/>
            </a:pPr>
            <a:r>
              <a:rPr lang="en-US"/>
              <a:t>Why Should You Care?</a:t>
            </a:r>
          </a:p>
        </p:txBody>
      </p:sp>
      <p:sp>
        <p:nvSpPr>
          <p:cNvPr id="219" name="Shape 219"/>
          <p:cNvSpPr txBox="1">
            <a:spLocks noGrp="1"/>
          </p:cNvSpPr>
          <p:nvPr>
            <p:ph type="body" idx="1"/>
          </p:nvPr>
        </p:nvSpPr>
        <p:spPr>
          <a:xfrm>
            <a:off x="284164" y="1612900"/>
            <a:ext cx="8574086" cy="3067958"/>
          </a:xfrm>
          <a:prstGeom prst="rect">
            <a:avLst/>
          </a:prstGeom>
          <a:noFill/>
          <a:ln>
            <a:noFill/>
          </a:ln>
        </p:spPr>
        <p:txBody>
          <a:bodyPr lIns="91417" tIns="45696" rIns="91417" bIns="45696" anchor="t" anchorCtr="0">
            <a:noAutofit/>
          </a:bodyPr>
          <a:lstStyle/>
          <a:p>
            <a:pPr marL="457154" indent="-380963">
              <a:spcBef>
                <a:spcPts val="0"/>
              </a:spcBef>
              <a:buClr>
                <a:srgbClr val="262626"/>
              </a:buClr>
              <a:buSzPct val="100000"/>
              <a:buFont typeface="Calibri"/>
            </a:pPr>
            <a:r>
              <a:rPr lang="en-US" dirty="0" err="1"/>
              <a:t>Concrastinate</a:t>
            </a:r>
            <a:r>
              <a:rPr lang="en-US" dirty="0"/>
              <a:t> can help ease or even resolve time conflicts for our demographic</a:t>
            </a:r>
          </a:p>
          <a:p>
            <a:pPr lvl="1" indent="685732">
              <a:spcBef>
                <a:spcPts val="0"/>
              </a:spcBef>
            </a:pPr>
            <a:r>
              <a:rPr lang="en-US" dirty="0"/>
              <a:t>Colleges students do a lot outside of academic </a:t>
            </a:r>
            <a:endParaRPr lang="en-US" dirty="0" smtClean="0"/>
          </a:p>
          <a:p>
            <a:pPr lvl="1" indent="685732">
              <a:spcBef>
                <a:spcPts val="0"/>
              </a:spcBef>
            </a:pPr>
            <a:r>
              <a:rPr lang="en-US" dirty="0" smtClean="0"/>
              <a:t>= </a:t>
            </a:r>
            <a:r>
              <a:rPr lang="en-US" dirty="0"/>
              <a:t>harder to </a:t>
            </a:r>
            <a:r>
              <a:rPr lang="en-US" dirty="0" smtClean="0"/>
              <a:t>plan</a:t>
            </a:r>
            <a:endParaRPr dirty="0"/>
          </a:p>
          <a:p>
            <a:pPr marL="457154" indent="-380963">
              <a:spcBef>
                <a:spcPts val="0"/>
              </a:spcBef>
              <a:buClr>
                <a:srgbClr val="262626"/>
              </a:buClr>
              <a:buSzPct val="100000"/>
              <a:buFont typeface="Calibri"/>
            </a:pPr>
            <a:r>
              <a:rPr lang="en-US" dirty="0"/>
              <a:t>You can easily lose track of due dates</a:t>
            </a:r>
          </a:p>
          <a:p>
            <a:pPr marL="457154" indent="-380963">
              <a:spcBef>
                <a:spcPts val="0"/>
              </a:spcBef>
              <a:buClr>
                <a:srgbClr val="262626"/>
              </a:buClr>
              <a:buSzPct val="100000"/>
              <a:buFont typeface="Calibri"/>
            </a:pPr>
            <a:r>
              <a:rPr lang="en-US" dirty="0"/>
              <a:t>Fight poor studying habits with </a:t>
            </a:r>
            <a:r>
              <a:rPr lang="en-US" dirty="0" err="1"/>
              <a:t>Concrastinate</a:t>
            </a:r>
            <a:endParaRPr lang="en-US" dirty="0"/>
          </a:p>
          <a:p>
            <a:pPr marL="0" indent="0">
              <a:spcBef>
                <a:spcPts val="0"/>
              </a:spcBef>
              <a:buNone/>
            </a:pPr>
            <a:endParaRPr dirty="0"/>
          </a:p>
          <a:p>
            <a:pPr marL="0" indent="0">
              <a:spcBef>
                <a:spcPts val="0"/>
              </a:spcBef>
              <a:buNone/>
            </a:pPr>
            <a:endParaRPr dirty="0"/>
          </a:p>
          <a:p>
            <a:pPr marL="0" indent="0">
              <a:spcBef>
                <a:spcPts val="0"/>
              </a:spcBef>
              <a:buNone/>
            </a:pPr>
            <a:endParaRPr dirty="0"/>
          </a:p>
          <a:p>
            <a:pPr marL="0" indent="0">
              <a:spcBef>
                <a:spcPts val="0"/>
              </a:spcBef>
              <a:buNone/>
            </a:pPr>
            <a:endParaRPr dirty="0"/>
          </a:p>
          <a:p>
            <a:pPr marL="0" indent="0">
              <a:spcBef>
                <a:spcPts val="0"/>
              </a:spcBef>
              <a:buNone/>
            </a:pPr>
            <a:endParaRPr dirty="0"/>
          </a:p>
          <a:p>
            <a:pPr marL="0" indent="0">
              <a:spcBef>
                <a:spcPts val="0"/>
              </a:spcBef>
              <a:buNone/>
            </a:pPr>
            <a:endParaRPr dirty="0"/>
          </a:p>
          <a:p>
            <a:pPr marL="0" indent="0">
              <a:spcBef>
                <a:spcPts val="0"/>
              </a:spcBef>
              <a:buNone/>
            </a:pPr>
            <a:endParaRPr dirty="0"/>
          </a:p>
        </p:txBody>
      </p:sp>
      <p:pic>
        <p:nvPicPr>
          <p:cNvPr id="220" name="Shape 220"/>
          <p:cNvPicPr preferRelativeResize="0"/>
          <p:nvPr/>
        </p:nvPicPr>
        <p:blipFill>
          <a:blip r:embed="rId3">
            <a:alphaModFix/>
          </a:blip>
          <a:stretch>
            <a:fillRect/>
          </a:stretch>
        </p:blipFill>
        <p:spPr>
          <a:xfrm>
            <a:off x="1765727" y="3866272"/>
            <a:ext cx="2124775" cy="908678"/>
          </a:xfrm>
          <a:prstGeom prst="rect">
            <a:avLst/>
          </a:prstGeom>
          <a:noFill/>
          <a:ln>
            <a:noFill/>
          </a:ln>
        </p:spPr>
      </p:pic>
      <p:pic>
        <p:nvPicPr>
          <p:cNvPr id="221" name="Shape 221"/>
          <p:cNvPicPr preferRelativeResize="0"/>
          <p:nvPr/>
        </p:nvPicPr>
        <p:blipFill>
          <a:blip r:embed="rId4">
            <a:alphaModFix/>
          </a:blip>
          <a:stretch>
            <a:fillRect/>
          </a:stretch>
        </p:blipFill>
        <p:spPr>
          <a:xfrm>
            <a:off x="5943097" y="3793602"/>
            <a:ext cx="2375780" cy="1190304"/>
          </a:xfrm>
          <a:prstGeom prst="rect">
            <a:avLst/>
          </a:prstGeom>
          <a:noFill/>
          <a:ln>
            <a:noFill/>
          </a:ln>
        </p:spPr>
      </p:pic>
    </p:spTree>
    <p:extLst>
      <p:ext uri="{BB962C8B-B14F-4D97-AF65-F5344CB8AC3E}">
        <p14:creationId xmlns:p14="http://schemas.microsoft.com/office/powerpoint/2010/main" val="522792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284164" y="472791"/>
            <a:ext cx="8574086" cy="725879"/>
          </a:xfrm>
          <a:prstGeom prst="rect">
            <a:avLst/>
          </a:prstGeom>
          <a:solidFill>
            <a:srgbClr val="262626">
              <a:alpha val="69803"/>
            </a:srgbClr>
          </a:solidFill>
          <a:ln>
            <a:noFill/>
          </a:ln>
        </p:spPr>
        <p:txBody>
          <a:bodyPr lIns="91417" tIns="45696" rIns="91417" bIns="45696" anchor="ctr" anchorCtr="0">
            <a:noAutofit/>
          </a:bodyPr>
          <a:lstStyle/>
          <a:p>
            <a:pPr algn="ctr">
              <a:buSzPct val="25000"/>
            </a:pPr>
            <a:r>
              <a:rPr lang="en-US"/>
              <a:t>Sketch Model</a:t>
            </a:r>
          </a:p>
        </p:txBody>
      </p:sp>
      <p:pic>
        <p:nvPicPr>
          <p:cNvPr id="227" name="Shape 227"/>
          <p:cNvPicPr preferRelativeResize="0"/>
          <p:nvPr/>
        </p:nvPicPr>
        <p:blipFill>
          <a:blip r:embed="rId3">
            <a:alphaModFix/>
          </a:blip>
          <a:stretch>
            <a:fillRect/>
          </a:stretch>
        </p:blipFill>
        <p:spPr>
          <a:xfrm>
            <a:off x="1474275" y="1496941"/>
            <a:ext cx="5943600" cy="3479006"/>
          </a:xfrm>
          <a:prstGeom prst="rect">
            <a:avLst/>
          </a:prstGeom>
          <a:noFill/>
          <a:ln>
            <a:noFill/>
          </a:ln>
        </p:spPr>
      </p:pic>
    </p:spTree>
    <p:extLst>
      <p:ext uri="{BB962C8B-B14F-4D97-AF65-F5344CB8AC3E}">
        <p14:creationId xmlns:p14="http://schemas.microsoft.com/office/powerpoint/2010/main" val="2790749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284164" y="472791"/>
            <a:ext cx="8574086" cy="725879"/>
          </a:xfrm>
          <a:prstGeom prst="rect">
            <a:avLst/>
          </a:prstGeom>
          <a:solidFill>
            <a:srgbClr val="262626">
              <a:alpha val="69803"/>
            </a:srgbClr>
          </a:solidFill>
          <a:ln>
            <a:noFill/>
          </a:ln>
        </p:spPr>
        <p:txBody>
          <a:bodyPr lIns="91417" tIns="45696" rIns="91417" bIns="45696" anchor="ctr" anchorCtr="0">
            <a:noAutofit/>
          </a:bodyPr>
          <a:lstStyle/>
          <a:p>
            <a:pPr algn="ctr">
              <a:buSzPct val="25000"/>
            </a:pPr>
            <a:r>
              <a:rPr lang="en-US"/>
              <a:t>V</a:t>
            </a:r>
            <a:r>
              <a:rPr lang="en-US"/>
              <a:t>ote!</a:t>
            </a:r>
          </a:p>
        </p:txBody>
      </p:sp>
      <p:sp>
        <p:nvSpPr>
          <p:cNvPr id="233" name="Shape 233"/>
          <p:cNvSpPr txBox="1">
            <a:spLocks noGrp="1"/>
          </p:cNvSpPr>
          <p:nvPr>
            <p:ph type="body" idx="1"/>
          </p:nvPr>
        </p:nvSpPr>
        <p:spPr>
          <a:xfrm>
            <a:off x="284164" y="1600201"/>
            <a:ext cx="8574086" cy="2994422"/>
          </a:xfrm>
          <a:prstGeom prst="rect">
            <a:avLst/>
          </a:prstGeom>
          <a:noFill/>
          <a:ln>
            <a:noFill/>
          </a:ln>
        </p:spPr>
        <p:txBody>
          <a:bodyPr lIns="91417" tIns="45696" rIns="91417" bIns="45696" anchor="t" anchorCtr="0">
            <a:noAutofit/>
          </a:bodyPr>
          <a:lstStyle/>
          <a:p>
            <a:pPr marL="457154" indent="-380963">
              <a:spcBef>
                <a:spcPts val="0"/>
              </a:spcBef>
              <a:buClr>
                <a:srgbClr val="262626"/>
              </a:buClr>
              <a:buSzPct val="100000"/>
              <a:buFont typeface="Calibri"/>
            </a:pPr>
            <a:r>
              <a:rPr lang="en-US"/>
              <a:t>If you need improved…</a:t>
            </a:r>
          </a:p>
          <a:p>
            <a:pPr lvl="1" indent="685732">
              <a:spcBef>
                <a:spcPts val="0"/>
              </a:spcBef>
            </a:pPr>
            <a:r>
              <a:rPr lang="en-US"/>
              <a:t>Time management</a:t>
            </a:r>
          </a:p>
          <a:p>
            <a:pPr lvl="1" indent="685732">
              <a:spcBef>
                <a:spcPts val="0"/>
              </a:spcBef>
            </a:pPr>
            <a:r>
              <a:rPr lang="en-US"/>
              <a:t>Productivity</a:t>
            </a:r>
          </a:p>
          <a:p>
            <a:pPr lvl="1" indent="685732">
              <a:spcBef>
                <a:spcPts val="0"/>
              </a:spcBef>
            </a:pPr>
            <a:r>
              <a:rPr lang="en-US"/>
              <a:t>Study habits</a:t>
            </a:r>
          </a:p>
          <a:p>
            <a:pPr marL="457154" indent="0">
              <a:spcBef>
                <a:spcPts val="0"/>
              </a:spcBef>
              <a:buNone/>
            </a:pPr>
            <a:endParaRPr/>
          </a:p>
          <a:p>
            <a:pPr marL="457154" indent="0">
              <a:spcBef>
                <a:spcPts val="0"/>
              </a:spcBef>
              <a:buNone/>
            </a:pPr>
            <a:r>
              <a:rPr lang="en-US"/>
              <a:t>It’s time to make event planning simple.</a:t>
            </a:r>
          </a:p>
          <a:p>
            <a:pPr marL="457154" indent="-69843">
              <a:spcBef>
                <a:spcPts val="0"/>
              </a:spcBef>
              <a:buClr>
                <a:schemeClr val="dk1"/>
              </a:buClr>
              <a:buSzPct val="45833"/>
              <a:buNone/>
            </a:pPr>
            <a:r>
              <a:rPr lang="en-US"/>
              <a:t>It’s time to Concrastinate. </a:t>
            </a:r>
          </a:p>
          <a:p>
            <a:pPr marL="457154" indent="0">
              <a:spcBef>
                <a:spcPts val="0"/>
              </a:spcBef>
              <a:buNone/>
            </a:pPr>
            <a:endParaRPr/>
          </a:p>
          <a:p>
            <a:pPr marL="457154" indent="0">
              <a:spcBef>
                <a:spcPts val="0"/>
              </a:spcBef>
              <a:buNone/>
            </a:pPr>
            <a:r>
              <a:rPr lang="en-US"/>
              <a:t>“Get your work done now!”</a:t>
            </a:r>
          </a:p>
          <a:p>
            <a:pPr marL="0" indent="0">
              <a:spcBef>
                <a:spcPts val="0"/>
              </a:spcBef>
              <a:buNone/>
            </a:pPr>
            <a:endParaRPr/>
          </a:p>
          <a:p>
            <a:pPr marL="0" indent="0">
              <a:spcBef>
                <a:spcPts val="0"/>
              </a:spcBef>
              <a:buNone/>
            </a:pPr>
            <a:endParaRPr/>
          </a:p>
          <a:p>
            <a:pPr marL="0" indent="0">
              <a:spcBef>
                <a:spcPts val="0"/>
              </a:spcBef>
              <a:buNone/>
            </a:pPr>
            <a:endParaRPr/>
          </a:p>
          <a:p>
            <a:pPr marL="0" indent="0">
              <a:spcBef>
                <a:spcPts val="0"/>
              </a:spcBef>
              <a:buNone/>
            </a:pPr>
            <a:endParaRPr/>
          </a:p>
        </p:txBody>
      </p:sp>
      <p:pic>
        <p:nvPicPr>
          <p:cNvPr id="234" name="Shape 234"/>
          <p:cNvPicPr preferRelativeResize="0"/>
          <p:nvPr/>
        </p:nvPicPr>
        <p:blipFill>
          <a:blip r:embed="rId3">
            <a:alphaModFix/>
          </a:blip>
          <a:stretch>
            <a:fillRect/>
          </a:stretch>
        </p:blipFill>
        <p:spPr>
          <a:xfrm>
            <a:off x="6092960" y="1712888"/>
            <a:ext cx="2310975" cy="1918593"/>
          </a:xfrm>
          <a:prstGeom prst="rect">
            <a:avLst/>
          </a:prstGeom>
          <a:noFill/>
          <a:ln>
            <a:noFill/>
          </a:ln>
        </p:spPr>
      </p:pic>
    </p:spTree>
    <p:extLst>
      <p:ext uri="{BB962C8B-B14F-4D97-AF65-F5344CB8AC3E}">
        <p14:creationId xmlns:p14="http://schemas.microsoft.com/office/powerpoint/2010/main" val="2338927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17" tIns="91417" rIns="91417" bIns="91417" anchor="b" anchorCtr="0">
            <a:noAutofit/>
          </a:bodyPr>
          <a:lstStyle/>
          <a:p>
            <a:r>
              <a:rPr lang="en"/>
              <a:t>Tap Away</a:t>
            </a:r>
          </a:p>
        </p:txBody>
      </p:sp>
      <p:sp>
        <p:nvSpPr>
          <p:cNvPr id="86" name="Shape 86"/>
          <p:cNvSpPr txBox="1">
            <a:spLocks noGrp="1"/>
          </p:cNvSpPr>
          <p:nvPr>
            <p:ph type="subTitle" idx="1"/>
          </p:nvPr>
        </p:nvSpPr>
        <p:spPr>
          <a:xfrm>
            <a:off x="598088" y="2715912"/>
            <a:ext cx="8222100" cy="432900"/>
          </a:xfrm>
          <a:prstGeom prst="rect">
            <a:avLst/>
          </a:prstGeom>
        </p:spPr>
        <p:txBody>
          <a:bodyPr lIns="91417" tIns="91417" rIns="91417" bIns="91417" anchor="t" anchorCtr="0">
            <a:noAutofit/>
          </a:bodyPr>
          <a:lstStyle/>
          <a:p>
            <a:r>
              <a:rPr lang="en"/>
              <a:t>By:</a:t>
            </a:r>
          </a:p>
          <a:p>
            <a:r>
              <a:rPr lang="en"/>
              <a:t>Luke Weinberg</a:t>
            </a:r>
          </a:p>
          <a:p>
            <a:r>
              <a:rPr lang="en"/>
              <a:t>Kyle Hartman</a:t>
            </a:r>
          </a:p>
        </p:txBody>
      </p:sp>
    </p:spTree>
    <p:extLst>
      <p:ext uri="{BB962C8B-B14F-4D97-AF65-F5344CB8AC3E}">
        <p14:creationId xmlns:p14="http://schemas.microsoft.com/office/powerpoint/2010/main" val="81580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a:t>Sketches</a:t>
            </a:r>
          </a:p>
        </p:txBody>
      </p:sp>
      <p:pic>
        <p:nvPicPr>
          <p:cNvPr id="78" name="Shape 78"/>
          <p:cNvPicPr preferRelativeResize="0"/>
          <p:nvPr/>
        </p:nvPicPr>
        <p:blipFill>
          <a:blip r:embed="rId3">
            <a:alphaModFix/>
          </a:blip>
          <a:stretch>
            <a:fillRect/>
          </a:stretch>
        </p:blipFill>
        <p:spPr>
          <a:xfrm rot="-5400000">
            <a:off x="2584508" y="433479"/>
            <a:ext cx="3974989"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Purpose</a:t>
            </a:r>
          </a:p>
        </p:txBody>
      </p:sp>
      <p:sp>
        <p:nvSpPr>
          <p:cNvPr id="92" name="Shape 92"/>
          <p:cNvSpPr txBox="1">
            <a:spLocks noGrp="1"/>
          </p:cNvSpPr>
          <p:nvPr>
            <p:ph type="body" idx="1"/>
          </p:nvPr>
        </p:nvSpPr>
        <p:spPr>
          <a:xfrm>
            <a:off x="323812" y="929425"/>
            <a:ext cx="8520600" cy="3397200"/>
          </a:xfrm>
          <a:prstGeom prst="rect">
            <a:avLst/>
          </a:prstGeom>
        </p:spPr>
        <p:txBody>
          <a:bodyPr lIns="91417" tIns="91417" rIns="91417" bIns="91417" anchor="t" anchorCtr="0">
            <a:noAutofit/>
          </a:bodyPr>
          <a:lstStyle/>
          <a:p>
            <a:pPr marL="457154" indent="-228576"/>
            <a:r>
              <a:rPr lang="en" dirty="0"/>
              <a:t>An application to keep you busy for a short time</a:t>
            </a:r>
          </a:p>
          <a:p>
            <a:endParaRPr dirty="0"/>
          </a:p>
          <a:p>
            <a:pPr marL="457154" indent="-228576"/>
            <a:r>
              <a:rPr lang="en" dirty="0"/>
              <a:t>Have some fun making music</a:t>
            </a:r>
          </a:p>
          <a:p>
            <a:endParaRPr dirty="0"/>
          </a:p>
          <a:p>
            <a:pPr marL="457154" indent="-228576"/>
            <a:r>
              <a:rPr lang="en" dirty="0"/>
              <a:t>Explore your creativity through both music and voice</a:t>
            </a:r>
          </a:p>
          <a:p>
            <a:endParaRPr dirty="0"/>
          </a:p>
          <a:p>
            <a:pPr marL="457154" indent="-228576"/>
            <a:r>
              <a:rPr lang="en" dirty="0"/>
              <a:t>Learn not only how various instruments sound, but the general background</a:t>
            </a:r>
          </a:p>
          <a:p>
            <a:endParaRPr dirty="0"/>
          </a:p>
          <a:p>
            <a:endParaRPr dirty="0"/>
          </a:p>
        </p:txBody>
      </p:sp>
    </p:spTree>
    <p:extLst>
      <p:ext uri="{BB962C8B-B14F-4D97-AF65-F5344CB8AC3E}">
        <p14:creationId xmlns:p14="http://schemas.microsoft.com/office/powerpoint/2010/main" val="805498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Why you should care</a:t>
            </a:r>
          </a:p>
        </p:txBody>
      </p:sp>
      <p:sp>
        <p:nvSpPr>
          <p:cNvPr id="98" name="Shape 98"/>
          <p:cNvSpPr txBox="1">
            <a:spLocks noGrp="1"/>
          </p:cNvSpPr>
          <p:nvPr>
            <p:ph type="body" idx="1"/>
          </p:nvPr>
        </p:nvSpPr>
        <p:spPr>
          <a:xfrm>
            <a:off x="311700" y="1229875"/>
            <a:ext cx="8520600" cy="3339000"/>
          </a:xfrm>
          <a:prstGeom prst="rect">
            <a:avLst/>
          </a:prstGeom>
        </p:spPr>
        <p:txBody>
          <a:bodyPr lIns="91417" tIns="91417" rIns="91417" bIns="91417" anchor="t" anchorCtr="0">
            <a:noAutofit/>
          </a:bodyPr>
          <a:lstStyle/>
          <a:p>
            <a:pPr marL="457154" indent="-228576"/>
            <a:r>
              <a:rPr lang="en"/>
              <a:t>Can be a creative tool to learn about various instruments, while also being able to see how the instrument sounds</a:t>
            </a:r>
          </a:p>
          <a:p>
            <a:endParaRPr/>
          </a:p>
          <a:p>
            <a:pPr marL="457154" indent="-228576"/>
            <a:r>
              <a:rPr lang="en"/>
              <a:t>“Tap away” is not only an application from which you can pass time , it’s an exploration into the world of musical genres, various sounds and frequencies.</a:t>
            </a:r>
          </a:p>
          <a:p>
            <a:endParaRPr/>
          </a:p>
          <a:p>
            <a:pPr marL="457154" indent="-228576"/>
            <a:r>
              <a:rPr lang="en"/>
              <a:t>A fun creative project and idea to work on</a:t>
            </a:r>
          </a:p>
        </p:txBody>
      </p:sp>
    </p:spTree>
    <p:extLst>
      <p:ext uri="{BB962C8B-B14F-4D97-AF65-F5344CB8AC3E}">
        <p14:creationId xmlns:p14="http://schemas.microsoft.com/office/powerpoint/2010/main" val="33061581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311700" y="227125"/>
            <a:ext cx="8520600" cy="607800"/>
          </a:xfrm>
          <a:prstGeom prst="rect">
            <a:avLst/>
          </a:prstGeom>
        </p:spPr>
        <p:txBody>
          <a:bodyPr lIns="91417" tIns="91417" rIns="91417" bIns="91417" anchor="t" anchorCtr="0">
            <a:noAutofit/>
          </a:bodyPr>
          <a:lstStyle/>
          <a:p>
            <a:r>
              <a:rPr lang="en"/>
              <a:t>Sketch</a:t>
            </a:r>
          </a:p>
        </p:txBody>
      </p:sp>
      <p:sp>
        <p:nvSpPr>
          <p:cNvPr id="104" name="Shape 104"/>
          <p:cNvSpPr txBox="1"/>
          <p:nvPr/>
        </p:nvSpPr>
        <p:spPr>
          <a:xfrm>
            <a:off x="5600700" y="400025"/>
            <a:ext cx="2709000" cy="2160300"/>
          </a:xfrm>
          <a:prstGeom prst="rect">
            <a:avLst/>
          </a:prstGeom>
          <a:noFill/>
          <a:ln>
            <a:noFill/>
          </a:ln>
        </p:spPr>
        <p:txBody>
          <a:bodyPr lIns="91417" tIns="91417" rIns="91417" bIns="91417" anchor="t" anchorCtr="0">
            <a:noAutofit/>
          </a:bodyPr>
          <a:lstStyle/>
          <a:p>
            <a:r>
              <a:rPr lang="en"/>
              <a:t>Interaction design:</a:t>
            </a:r>
          </a:p>
          <a:p>
            <a:endParaRPr/>
          </a:p>
          <a:p>
            <a:r>
              <a:rPr lang="en"/>
              <a:t>“Tap away” utilizes the instructive interaction type in which through voice commands we can instruct the application to play sounds, as well as when the user touches certain areas, music is played.</a:t>
            </a:r>
          </a:p>
        </p:txBody>
      </p:sp>
      <p:pic>
        <p:nvPicPr>
          <p:cNvPr id="105" name="Shape 105"/>
          <p:cNvPicPr preferRelativeResize="0"/>
          <p:nvPr/>
        </p:nvPicPr>
        <p:blipFill>
          <a:blip r:embed="rId3">
            <a:alphaModFix/>
          </a:blip>
          <a:stretch>
            <a:fillRect/>
          </a:stretch>
        </p:blipFill>
        <p:spPr>
          <a:xfrm>
            <a:off x="311704" y="770154"/>
            <a:ext cx="4788829" cy="4003775"/>
          </a:xfrm>
          <a:prstGeom prst="rect">
            <a:avLst/>
          </a:prstGeom>
          <a:noFill/>
          <a:ln>
            <a:noFill/>
          </a:ln>
        </p:spPr>
      </p:pic>
      <p:sp>
        <p:nvSpPr>
          <p:cNvPr id="106" name="Shape 106"/>
          <p:cNvSpPr txBox="1"/>
          <p:nvPr/>
        </p:nvSpPr>
        <p:spPr>
          <a:xfrm>
            <a:off x="5600700" y="2453650"/>
            <a:ext cx="2709000" cy="1341000"/>
          </a:xfrm>
          <a:prstGeom prst="rect">
            <a:avLst/>
          </a:prstGeom>
          <a:noFill/>
          <a:ln>
            <a:noFill/>
          </a:ln>
        </p:spPr>
        <p:txBody>
          <a:bodyPr lIns="91417" tIns="91417" rIns="91417" bIns="91417" anchor="t" anchorCtr="0">
            <a:noAutofit/>
          </a:bodyPr>
          <a:lstStyle/>
          <a:p>
            <a:r>
              <a:rPr lang="en"/>
              <a:t>Users would have a fun and simple time maneuvering through this application learning new things, and developing a creative environment/ atmosphere</a:t>
            </a:r>
          </a:p>
        </p:txBody>
      </p:sp>
    </p:spTree>
    <p:extLst>
      <p:ext uri="{BB962C8B-B14F-4D97-AF65-F5344CB8AC3E}">
        <p14:creationId xmlns:p14="http://schemas.microsoft.com/office/powerpoint/2010/main" val="138343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Summary</a:t>
            </a:r>
          </a:p>
        </p:txBody>
      </p:sp>
      <p:sp>
        <p:nvSpPr>
          <p:cNvPr id="112" name="Shape 112"/>
          <p:cNvSpPr txBox="1">
            <a:spLocks noGrp="1"/>
          </p:cNvSpPr>
          <p:nvPr>
            <p:ph type="body" idx="1"/>
          </p:nvPr>
        </p:nvSpPr>
        <p:spPr>
          <a:xfrm>
            <a:off x="311700" y="1229875"/>
            <a:ext cx="8520600" cy="3339000"/>
          </a:xfrm>
          <a:prstGeom prst="rect">
            <a:avLst/>
          </a:prstGeom>
        </p:spPr>
        <p:txBody>
          <a:bodyPr lIns="91417" tIns="91417" rIns="91417" bIns="91417" anchor="t" anchorCtr="0">
            <a:noAutofit/>
          </a:bodyPr>
          <a:lstStyle/>
          <a:p>
            <a:pPr marL="457154" indent="-228576"/>
            <a:r>
              <a:rPr lang="en"/>
              <a:t>An application that allows the user to create and learn about music</a:t>
            </a:r>
          </a:p>
          <a:p>
            <a:endParaRPr/>
          </a:p>
          <a:p>
            <a:pPr marL="457154" indent="-228576"/>
            <a:r>
              <a:rPr lang="en"/>
              <a:t>The power to control music at your fingertips</a:t>
            </a:r>
          </a:p>
          <a:p>
            <a:endParaRPr/>
          </a:p>
          <a:p>
            <a:pPr marL="457154" indent="-228576"/>
            <a:r>
              <a:rPr lang="en"/>
              <a:t>The ability to use your voice as an instrument</a:t>
            </a:r>
          </a:p>
        </p:txBody>
      </p:sp>
    </p:spTree>
    <p:extLst>
      <p:ext uri="{BB962C8B-B14F-4D97-AF65-F5344CB8AC3E}">
        <p14:creationId xmlns:p14="http://schemas.microsoft.com/office/powerpoint/2010/main" val="3305473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992039" y="1933433"/>
            <a:ext cx="7136700" cy="1022400"/>
          </a:xfrm>
          <a:prstGeom prst="rect">
            <a:avLst/>
          </a:prstGeom>
        </p:spPr>
        <p:txBody>
          <a:bodyPr lIns="91417" tIns="91417" rIns="91417" bIns="91417" anchor="b" anchorCtr="0">
            <a:noAutofit/>
          </a:bodyPr>
          <a:lstStyle/>
          <a:p>
            <a:r>
              <a:rPr lang="en" dirty="0"/>
              <a:t>Simple Budget Manager</a:t>
            </a:r>
          </a:p>
        </p:txBody>
      </p:sp>
      <p:sp>
        <p:nvSpPr>
          <p:cNvPr id="67" name="Shape 67"/>
          <p:cNvSpPr txBox="1">
            <a:spLocks noGrp="1"/>
          </p:cNvSpPr>
          <p:nvPr>
            <p:ph type="subTitle" idx="1"/>
          </p:nvPr>
        </p:nvSpPr>
        <p:spPr>
          <a:xfrm>
            <a:off x="2143281" y="2892429"/>
            <a:ext cx="4870500" cy="792600"/>
          </a:xfrm>
          <a:prstGeom prst="rect">
            <a:avLst/>
          </a:prstGeom>
        </p:spPr>
        <p:txBody>
          <a:bodyPr lIns="91417" tIns="91417" rIns="91417" bIns="91417" anchor="t" anchorCtr="0">
            <a:noAutofit/>
          </a:bodyPr>
          <a:lstStyle/>
          <a:p>
            <a:r>
              <a:rPr lang="en" dirty="0"/>
              <a:t>An Nguyen - Kyle Cookerly</a:t>
            </a:r>
          </a:p>
        </p:txBody>
      </p:sp>
    </p:spTree>
    <p:extLst>
      <p:ext uri="{BB962C8B-B14F-4D97-AF65-F5344CB8AC3E}">
        <p14:creationId xmlns:p14="http://schemas.microsoft.com/office/powerpoint/2010/main" val="40627115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17" tIns="91417" rIns="91417" bIns="91417" anchor="t" anchorCtr="0">
            <a:noAutofit/>
          </a:bodyPr>
          <a:lstStyle/>
          <a:p>
            <a:pPr algn="ctr"/>
            <a:r>
              <a:rPr lang="en"/>
              <a:t>Purpose of the Project</a:t>
            </a:r>
          </a:p>
        </p:txBody>
      </p:sp>
      <p:sp>
        <p:nvSpPr>
          <p:cNvPr id="73" name="Shape 73"/>
          <p:cNvSpPr txBox="1">
            <a:spLocks noGrp="1"/>
          </p:cNvSpPr>
          <p:nvPr>
            <p:ph type="body" idx="1"/>
          </p:nvPr>
        </p:nvSpPr>
        <p:spPr>
          <a:xfrm>
            <a:off x="311700" y="1000075"/>
            <a:ext cx="8520600" cy="3416400"/>
          </a:xfrm>
          <a:prstGeom prst="rect">
            <a:avLst/>
          </a:prstGeom>
        </p:spPr>
        <p:txBody>
          <a:bodyPr lIns="91417" tIns="91417" rIns="91417" bIns="91417" anchor="ctr" anchorCtr="0">
            <a:noAutofit/>
          </a:bodyPr>
          <a:lstStyle/>
          <a:p>
            <a:pPr marL="457154" indent="-228576">
              <a:lnSpc>
                <a:spcPct val="150000"/>
              </a:lnSpc>
            </a:pPr>
            <a:r>
              <a:rPr lang="en"/>
              <a:t>Create an easy -to-use interface targeted towards first-time budgeters and college students</a:t>
            </a:r>
          </a:p>
          <a:p>
            <a:pPr marL="457154" indent="-228576">
              <a:lnSpc>
                <a:spcPct val="150000"/>
              </a:lnSpc>
            </a:pPr>
            <a:r>
              <a:rPr lang="en"/>
              <a:t>Aims to help users keep track of their finances</a:t>
            </a:r>
          </a:p>
          <a:p>
            <a:pPr marL="457154" indent="-228576">
              <a:lnSpc>
                <a:spcPct val="150000"/>
              </a:lnSpc>
            </a:pPr>
            <a:r>
              <a:rPr lang="en"/>
              <a:t>Allow users to set and meet their own financial goals</a:t>
            </a:r>
          </a:p>
          <a:p>
            <a:pPr marL="457154" indent="-228576">
              <a:lnSpc>
                <a:spcPct val="150000"/>
              </a:lnSpc>
            </a:pPr>
            <a:r>
              <a:rPr lang="en"/>
              <a:t>Support for the simple splitting of expenses for group living arrangements</a:t>
            </a:r>
          </a:p>
        </p:txBody>
      </p:sp>
    </p:spTree>
    <p:extLst>
      <p:ext uri="{BB962C8B-B14F-4D97-AF65-F5344CB8AC3E}">
        <p14:creationId xmlns:p14="http://schemas.microsoft.com/office/powerpoint/2010/main" val="38276306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445025"/>
            <a:ext cx="8520600" cy="707400"/>
          </a:xfrm>
          <a:prstGeom prst="rect">
            <a:avLst/>
          </a:prstGeom>
        </p:spPr>
        <p:txBody>
          <a:bodyPr lIns="91417" tIns="91417" rIns="91417" bIns="91417" anchor="t" anchorCtr="0">
            <a:noAutofit/>
          </a:bodyPr>
          <a:lstStyle/>
          <a:p>
            <a:pPr algn="ctr"/>
            <a:r>
              <a:rPr lang="en"/>
              <a:t>Why should you care</a:t>
            </a:r>
          </a:p>
        </p:txBody>
      </p:sp>
      <p:sp>
        <p:nvSpPr>
          <p:cNvPr id="79" name="Shape 79"/>
          <p:cNvSpPr txBox="1">
            <a:spLocks noGrp="1"/>
          </p:cNvSpPr>
          <p:nvPr>
            <p:ph type="body" idx="1"/>
          </p:nvPr>
        </p:nvSpPr>
        <p:spPr>
          <a:xfrm>
            <a:off x="311700" y="1266325"/>
            <a:ext cx="8520600" cy="3302700"/>
          </a:xfrm>
          <a:prstGeom prst="rect">
            <a:avLst/>
          </a:prstGeom>
        </p:spPr>
        <p:txBody>
          <a:bodyPr lIns="91417" tIns="91417" rIns="91417" bIns="91417" anchor="ctr" anchorCtr="0">
            <a:noAutofit/>
          </a:bodyPr>
          <a:lstStyle/>
          <a:p>
            <a:pPr marL="457154" indent="-228576">
              <a:lnSpc>
                <a:spcPct val="150000"/>
              </a:lnSpc>
            </a:pPr>
            <a:r>
              <a:rPr lang="en"/>
              <a:t>Budgeting can help make it easier to make the money we have go as far as possible</a:t>
            </a:r>
          </a:p>
          <a:p>
            <a:pPr marL="457154" indent="-228576">
              <a:lnSpc>
                <a:spcPct val="150000"/>
              </a:lnSpc>
            </a:pPr>
            <a:r>
              <a:rPr lang="en"/>
              <a:t>Tools that are similar to this often have unfriendly and hard-to-use interfaces</a:t>
            </a:r>
          </a:p>
          <a:p>
            <a:pPr marL="457154" indent="-228576">
              <a:lnSpc>
                <a:spcPct val="150000"/>
              </a:lnSpc>
            </a:pPr>
            <a:r>
              <a:rPr lang="en"/>
              <a:t>With a web-based design, you will have access to your budget plan wherever you go with a simple login</a:t>
            </a:r>
          </a:p>
          <a:p>
            <a:pPr marL="457154" indent="-228576">
              <a:lnSpc>
                <a:spcPct val="150000"/>
              </a:lnSpc>
            </a:pPr>
            <a:r>
              <a:rPr lang="en"/>
              <a:t>Built in features such as graphs will allow you to see how your money management has improved over time</a:t>
            </a:r>
          </a:p>
        </p:txBody>
      </p:sp>
    </p:spTree>
    <p:extLst>
      <p:ext uri="{BB962C8B-B14F-4D97-AF65-F5344CB8AC3E}">
        <p14:creationId xmlns:p14="http://schemas.microsoft.com/office/powerpoint/2010/main" val="39532256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246725" y="422425"/>
            <a:ext cx="8520600" cy="572700"/>
          </a:xfrm>
          <a:prstGeom prst="rect">
            <a:avLst/>
          </a:prstGeom>
        </p:spPr>
        <p:txBody>
          <a:bodyPr lIns="91417" tIns="91417" rIns="91417" bIns="91417" anchor="t" anchorCtr="0">
            <a:noAutofit/>
          </a:bodyPr>
          <a:lstStyle/>
          <a:p>
            <a:pPr algn="ctr"/>
            <a:r>
              <a:rPr lang="en"/>
              <a:t>Mockup - Instructing Interaction Type</a:t>
            </a:r>
          </a:p>
        </p:txBody>
      </p:sp>
      <p:pic>
        <p:nvPicPr>
          <p:cNvPr id="85" name="Shape 85"/>
          <p:cNvPicPr preferRelativeResize="0"/>
          <p:nvPr/>
        </p:nvPicPr>
        <p:blipFill rotWithShape="1">
          <a:blip r:embed="rId3">
            <a:alphaModFix/>
          </a:blip>
          <a:srcRect t="1671"/>
          <a:stretch/>
        </p:blipFill>
        <p:spPr>
          <a:xfrm>
            <a:off x="345479" y="1284625"/>
            <a:ext cx="4156283" cy="3562124"/>
          </a:xfrm>
          <a:prstGeom prst="rect">
            <a:avLst/>
          </a:prstGeom>
          <a:noFill/>
          <a:ln>
            <a:noFill/>
          </a:ln>
        </p:spPr>
      </p:pic>
      <p:pic>
        <p:nvPicPr>
          <p:cNvPr id="86" name="Shape 86"/>
          <p:cNvPicPr preferRelativeResize="0"/>
          <p:nvPr/>
        </p:nvPicPr>
        <p:blipFill>
          <a:blip r:embed="rId4">
            <a:alphaModFix/>
          </a:blip>
          <a:stretch>
            <a:fillRect/>
          </a:stretch>
        </p:blipFill>
        <p:spPr>
          <a:xfrm>
            <a:off x="4510476" y="1235789"/>
            <a:ext cx="3938050" cy="3562149"/>
          </a:xfrm>
          <a:prstGeom prst="rect">
            <a:avLst/>
          </a:prstGeom>
          <a:noFill/>
          <a:ln>
            <a:noFill/>
          </a:ln>
        </p:spPr>
      </p:pic>
    </p:spTree>
    <p:extLst>
      <p:ext uri="{BB962C8B-B14F-4D97-AF65-F5344CB8AC3E}">
        <p14:creationId xmlns:p14="http://schemas.microsoft.com/office/powerpoint/2010/main" val="2318834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45025"/>
            <a:ext cx="8520600" cy="707400"/>
          </a:xfrm>
          <a:prstGeom prst="rect">
            <a:avLst/>
          </a:prstGeom>
        </p:spPr>
        <p:txBody>
          <a:bodyPr lIns="91417" tIns="91417" rIns="91417" bIns="91417" anchor="t" anchorCtr="0">
            <a:noAutofit/>
          </a:bodyPr>
          <a:lstStyle/>
          <a:p>
            <a:pPr algn="ctr"/>
            <a:r>
              <a:rPr lang="en"/>
              <a:t>Closing Thoughts</a:t>
            </a:r>
          </a:p>
        </p:txBody>
      </p:sp>
      <p:sp>
        <p:nvSpPr>
          <p:cNvPr id="92" name="Shape 92"/>
          <p:cNvSpPr txBox="1">
            <a:spLocks noGrp="1"/>
          </p:cNvSpPr>
          <p:nvPr>
            <p:ph type="body" idx="1"/>
          </p:nvPr>
        </p:nvSpPr>
        <p:spPr>
          <a:xfrm>
            <a:off x="311700" y="1266325"/>
            <a:ext cx="8520600" cy="3302700"/>
          </a:xfrm>
          <a:prstGeom prst="rect">
            <a:avLst/>
          </a:prstGeom>
        </p:spPr>
        <p:txBody>
          <a:bodyPr lIns="91417" tIns="91417" rIns="91417" bIns="91417" anchor="ctr" anchorCtr="0">
            <a:noAutofit/>
          </a:bodyPr>
          <a:lstStyle/>
          <a:p>
            <a:pPr marL="457154" indent="-228576">
              <a:lnSpc>
                <a:spcPct val="150000"/>
              </a:lnSpc>
            </a:pPr>
            <a:r>
              <a:rPr lang="en"/>
              <a:t>No need to use an old fashioned pen and paper based budget</a:t>
            </a:r>
          </a:p>
          <a:p>
            <a:pPr marL="457154" indent="-228576">
              <a:lnSpc>
                <a:spcPct val="150000"/>
              </a:lnSpc>
            </a:pPr>
            <a:r>
              <a:rPr lang="en"/>
              <a:t>Responsive, web-based design for easy access anywhere</a:t>
            </a:r>
          </a:p>
          <a:p>
            <a:pPr marL="457154" indent="-228576">
              <a:lnSpc>
                <a:spcPct val="150000"/>
              </a:lnSpc>
            </a:pPr>
            <a:r>
              <a:rPr lang="en"/>
              <a:t>Attention to the need for an easy-to-use interface</a:t>
            </a:r>
          </a:p>
          <a:p>
            <a:pPr marL="457154" indent="-228576">
              <a:lnSpc>
                <a:spcPct val="150000"/>
              </a:lnSpc>
            </a:pPr>
            <a:r>
              <a:rPr lang="en"/>
              <a:t>Support for the creation of groups from multiple users which will allow the sharing of expenses</a:t>
            </a:r>
          </a:p>
          <a:p>
            <a:pPr marL="457154" indent="-228576">
              <a:lnSpc>
                <a:spcPct val="150000"/>
              </a:lnSpc>
            </a:pPr>
            <a:r>
              <a:rPr lang="en"/>
              <a:t>Allows users to learn budgeting skills that will follow them throughout their life</a:t>
            </a:r>
          </a:p>
        </p:txBody>
      </p:sp>
    </p:spTree>
    <p:extLst>
      <p:ext uri="{BB962C8B-B14F-4D97-AF65-F5344CB8AC3E}">
        <p14:creationId xmlns:p14="http://schemas.microsoft.com/office/powerpoint/2010/main" val="2289736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Project courier:</a:t>
            </a:r>
            <a:br>
              <a:rPr lang="en-US" dirty="0"/>
            </a:br>
            <a:r>
              <a:rPr lang="en-US" dirty="0"/>
              <a:t>	an instant messaging 	experience</a:t>
            </a:r>
          </a:p>
        </p:txBody>
      </p:sp>
      <p:sp>
        <p:nvSpPr>
          <p:cNvPr id="3" name="Subtitle 2"/>
          <p:cNvSpPr>
            <a:spLocks noGrp="1"/>
          </p:cNvSpPr>
          <p:nvPr>
            <p:ph type="subTitle" idx="1"/>
          </p:nvPr>
        </p:nvSpPr>
        <p:spPr/>
        <p:txBody>
          <a:bodyPr>
            <a:normAutofit/>
          </a:bodyPr>
          <a:lstStyle/>
          <a:p>
            <a:r>
              <a:rPr lang="en-US" sz="2700" dirty="0"/>
              <a:t>By Sam Bald and Kyle Phan</a:t>
            </a:r>
          </a:p>
        </p:txBody>
      </p:sp>
    </p:spTree>
    <p:extLst>
      <p:ext uri="{BB962C8B-B14F-4D97-AF65-F5344CB8AC3E}">
        <p14:creationId xmlns:p14="http://schemas.microsoft.com/office/powerpoint/2010/main" val="3258761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a:t>Summary</a:t>
            </a:r>
          </a:p>
        </p:txBody>
      </p:sp>
      <p:sp>
        <p:nvSpPr>
          <p:cNvPr id="84" name="Shape 84"/>
          <p:cNvSpPr txBox="1">
            <a:spLocks noGrp="1"/>
          </p:cNvSpPr>
          <p:nvPr>
            <p:ph type="body" idx="1"/>
          </p:nvPr>
        </p:nvSpPr>
        <p:spPr>
          <a:xfrm>
            <a:off x="311700" y="1179625"/>
            <a:ext cx="8520600" cy="3389400"/>
          </a:xfrm>
          <a:prstGeom prst="rect">
            <a:avLst/>
          </a:prstGeom>
        </p:spPr>
        <p:txBody>
          <a:bodyPr lIns="91417" tIns="91417" rIns="91417" bIns="91417" anchor="t" anchorCtr="0">
            <a:noAutofit/>
          </a:bodyPr>
          <a:lstStyle/>
          <a:p>
            <a:pPr marL="514301" indent="-285722">
              <a:spcAft>
                <a:spcPts val="0"/>
              </a:spcAft>
              <a:buClr>
                <a:srgbClr val="FFFFFF"/>
              </a:buClr>
              <a:buFont typeface="Arial" panose="020B0604020202020204" pitchFamily="34" charset="0"/>
              <a:buChar char="•"/>
            </a:pPr>
            <a:r>
              <a:rPr lang="en" dirty="0">
                <a:solidFill>
                  <a:srgbClr val="FFFFFF"/>
                </a:solidFill>
              </a:rPr>
              <a:t>Increase your culinary skills by sharing and creating recipes with friends and family </a:t>
            </a:r>
          </a:p>
          <a:p>
            <a:pPr>
              <a:spcAft>
                <a:spcPts val="0"/>
              </a:spcAft>
            </a:pPr>
            <a:endParaRPr dirty="0">
              <a:solidFill>
                <a:srgbClr val="FFFFFF"/>
              </a:solidFill>
            </a:endParaRPr>
          </a:p>
          <a:p>
            <a:pPr marL="514301" indent="-285722">
              <a:spcAft>
                <a:spcPts val="0"/>
              </a:spcAft>
              <a:buClr>
                <a:srgbClr val="FFFFFF"/>
              </a:buClr>
              <a:buFont typeface="Arial" panose="020B0604020202020204" pitchFamily="34" charset="0"/>
              <a:buChar char="•"/>
            </a:pPr>
            <a:r>
              <a:rPr lang="en" dirty="0">
                <a:solidFill>
                  <a:srgbClr val="FFFFFF"/>
                </a:solidFill>
              </a:rPr>
              <a:t>Creative recipes</a:t>
            </a:r>
          </a:p>
          <a:p>
            <a:pPr>
              <a:spcAft>
                <a:spcPts val="0"/>
              </a:spcAft>
            </a:pPr>
            <a:r>
              <a:rPr lang="en" dirty="0">
                <a:solidFill>
                  <a:srgbClr val="FFFFFF"/>
                </a:solidFill>
              </a:rPr>
              <a:t> </a:t>
            </a:r>
          </a:p>
          <a:p>
            <a:pPr marL="514301" indent="-285722">
              <a:spcAft>
                <a:spcPts val="0"/>
              </a:spcAft>
              <a:buClr>
                <a:srgbClr val="FFFFFF"/>
              </a:buClr>
              <a:buFont typeface="Arial" panose="020B0604020202020204" pitchFamily="34" charset="0"/>
              <a:buChar char="•"/>
            </a:pPr>
            <a:r>
              <a:rPr lang="en" dirty="0">
                <a:solidFill>
                  <a:srgbClr val="FFFFFF"/>
                </a:solidFill>
              </a:rPr>
              <a:t>Networking with other individuals of similar interests </a:t>
            </a:r>
          </a:p>
          <a:p>
            <a:pPr>
              <a:spcAft>
                <a:spcPts val="0"/>
              </a:spcAft>
            </a:pPr>
            <a:endParaRPr dirty="0">
              <a:solidFill>
                <a:srgbClr val="FFFFFF"/>
              </a:solidFill>
            </a:endParaRPr>
          </a:p>
          <a:p>
            <a:pPr>
              <a:spcAft>
                <a:spcPts val="0"/>
              </a:spcAft>
            </a:pPr>
            <a:endParaRPr dirty="0">
              <a:solidFill>
                <a:srgbClr val="FFFFFF"/>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a:xfrm>
            <a:off x="856064" y="1687115"/>
            <a:ext cx="6122641" cy="2656286"/>
          </a:xfrm>
        </p:spPr>
        <p:txBody>
          <a:bodyPr/>
          <a:lstStyle/>
          <a:p>
            <a:r>
              <a:rPr lang="en-US" dirty="0"/>
              <a:t>To be able to communicate with your friends on a unique messaging platform</a:t>
            </a:r>
          </a:p>
          <a:p>
            <a:r>
              <a:rPr lang="en-US" dirty="0"/>
              <a:t>Anyone can join easily through our convenient user interface</a:t>
            </a:r>
          </a:p>
          <a:p>
            <a:r>
              <a:rPr lang="en-US" dirty="0"/>
              <a:t>Unique features such as using your heart-rate to provide an authentic emotional interaction with your friends</a:t>
            </a:r>
          </a:p>
        </p:txBody>
      </p:sp>
    </p:spTree>
    <p:extLst>
      <p:ext uri="{BB962C8B-B14F-4D97-AF65-F5344CB8AC3E}">
        <p14:creationId xmlns:p14="http://schemas.microsoft.com/office/powerpoint/2010/main" val="3997376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you should care</a:t>
            </a:r>
          </a:p>
        </p:txBody>
      </p:sp>
      <p:sp>
        <p:nvSpPr>
          <p:cNvPr id="3" name="Content Placeholder 2"/>
          <p:cNvSpPr>
            <a:spLocks noGrp="1"/>
          </p:cNvSpPr>
          <p:nvPr>
            <p:ph idx="1"/>
          </p:nvPr>
        </p:nvSpPr>
        <p:spPr/>
        <p:txBody>
          <a:bodyPr/>
          <a:lstStyle/>
          <a:p>
            <a:r>
              <a:rPr lang="en-US" dirty="0"/>
              <a:t>Messaging apps today are cluttered</a:t>
            </a:r>
          </a:p>
          <a:p>
            <a:r>
              <a:rPr lang="en-US" dirty="0"/>
              <a:t>Messaging apps today are insecure</a:t>
            </a:r>
          </a:p>
          <a:p>
            <a:r>
              <a:rPr lang="en-US" dirty="0"/>
              <a:t>Messaging apps today are full of ads</a:t>
            </a:r>
          </a:p>
          <a:p>
            <a:r>
              <a:rPr lang="en-US" dirty="0"/>
              <a:t>Messaging apps today are impersonal</a:t>
            </a:r>
          </a:p>
          <a:p>
            <a:r>
              <a:rPr lang="en-US" dirty="0"/>
              <a:t>Ours is NONE of those things!</a:t>
            </a:r>
          </a:p>
        </p:txBody>
      </p:sp>
      <p:sp>
        <p:nvSpPr>
          <p:cNvPr id="4" name="Rectangle 3"/>
          <p:cNvSpPr/>
          <p:nvPr/>
        </p:nvSpPr>
        <p:spPr>
          <a:xfrm>
            <a:off x="6023683" y="1687116"/>
            <a:ext cx="1782026" cy="1962076"/>
          </a:xfrm>
          <a:prstGeom prst="rect">
            <a:avLst/>
          </a:prstGeom>
          <a:noFill/>
        </p:spPr>
        <p:txBody>
          <a:bodyPr wrap="none" lIns="68573" tIns="34289" rIns="68573" bIns="34289">
            <a:spAutoFit/>
          </a:bodyPr>
          <a:lstStyle/>
          <a:p>
            <a:pPr algn="ctr" defTabSz="342857"/>
            <a:r>
              <a:rPr lang="en-US" sz="4100" b="1" kern="1200" spc="38" dirty="0">
                <a:ln w="0"/>
                <a:solidFill>
                  <a:prstClr val="white"/>
                </a:solidFill>
                <a:effectLst>
                  <a:innerShdw blurRad="63500" dist="50800" dir="13500000">
                    <a:srgbClr val="000000">
                      <a:alpha val="50000"/>
                    </a:srgbClr>
                  </a:innerShdw>
                </a:effectLst>
                <a:latin typeface="Tw Cen MT"/>
                <a:ea typeface="+mn-ea"/>
                <a:cs typeface="+mn-cs"/>
              </a:rPr>
              <a:t>Simple </a:t>
            </a:r>
          </a:p>
          <a:p>
            <a:pPr algn="ctr" defTabSz="342857"/>
            <a:r>
              <a:rPr lang="en-US" sz="4100" b="1" kern="1200" spc="38" dirty="0">
                <a:ln w="0"/>
                <a:solidFill>
                  <a:prstClr val="white"/>
                </a:solidFill>
                <a:effectLst>
                  <a:innerShdw blurRad="63500" dist="50800" dir="13500000">
                    <a:srgbClr val="000000">
                      <a:alpha val="50000"/>
                    </a:srgbClr>
                  </a:innerShdw>
                </a:effectLst>
                <a:latin typeface="Tw Cen MT"/>
                <a:ea typeface="+mn-ea"/>
                <a:cs typeface="+mn-cs"/>
              </a:rPr>
              <a:t>= </a:t>
            </a:r>
          </a:p>
          <a:p>
            <a:pPr algn="ctr" defTabSz="342857"/>
            <a:r>
              <a:rPr lang="en-US" sz="4100" b="1" kern="1200" spc="38" dirty="0">
                <a:ln w="0"/>
                <a:solidFill>
                  <a:prstClr val="white"/>
                </a:solidFill>
                <a:effectLst>
                  <a:innerShdw blurRad="63500" dist="50800" dir="13500000">
                    <a:srgbClr val="000000">
                      <a:alpha val="50000"/>
                    </a:srgbClr>
                  </a:innerShdw>
                </a:effectLst>
                <a:latin typeface="Tw Cen MT"/>
                <a:ea typeface="+mn-ea"/>
                <a:cs typeface="+mn-cs"/>
              </a:rPr>
              <a:t>Good</a:t>
            </a:r>
          </a:p>
        </p:txBody>
      </p:sp>
    </p:spTree>
    <p:extLst>
      <p:ext uri="{BB962C8B-B14F-4D97-AF65-F5344CB8AC3E}">
        <p14:creationId xmlns:p14="http://schemas.microsoft.com/office/powerpoint/2010/main" val="31409971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Sign Up</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389" y="2302674"/>
            <a:ext cx="5686425" cy="2497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0186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Messaging</a:t>
            </a:r>
          </a:p>
        </p:txBody>
      </p:sp>
      <p:pic>
        <p:nvPicPr>
          <p:cNvPr id="2050" name="Picture 2" descr="C:\Users\Shellfire\Desktop\aim-chat-edited.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398" y="2222104"/>
            <a:ext cx="3993356"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80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Heart-rate texts</a:t>
            </a:r>
          </a:p>
          <a:p>
            <a:endParaRPr lang="en-US" dirty="0"/>
          </a:p>
          <a:p>
            <a:r>
              <a:rPr lang="en-US" dirty="0"/>
              <a:t>Heart rate sensor to be </a:t>
            </a:r>
            <a:br>
              <a:rPr lang="en-US" dirty="0"/>
            </a:br>
            <a:r>
              <a:rPr lang="en-US" dirty="0"/>
              <a:t>hooked up to an Arduino </a:t>
            </a:r>
            <a:br>
              <a:rPr lang="en-US" dirty="0"/>
            </a:br>
            <a:r>
              <a:rPr lang="en-US" dirty="0"/>
              <a:t>                                           </a:t>
            </a:r>
            <a:r>
              <a:rPr lang="en-US" sz="5400" dirty="0">
                <a:sym typeface="Wingdings" panose="05000000000000000000" pitchFamily="2" charset="2"/>
              </a:rPr>
              <a:t></a:t>
            </a:r>
            <a:endParaRPr lang="en-US" sz="5400" dirty="0"/>
          </a:p>
        </p:txBody>
      </p:sp>
      <p:pic>
        <p:nvPicPr>
          <p:cNvPr id="4" name="Picture 3"/>
          <p:cNvPicPr>
            <a:picLocks noChangeAspect="1"/>
          </p:cNvPicPr>
          <p:nvPr/>
        </p:nvPicPr>
        <p:blipFill>
          <a:blip r:embed="rId2"/>
          <a:stretch>
            <a:fillRect/>
          </a:stretch>
        </p:blipFill>
        <p:spPr>
          <a:xfrm>
            <a:off x="5154936" y="1367491"/>
            <a:ext cx="2975915" cy="2975915"/>
          </a:xfrm>
          <a:prstGeom prst="rect">
            <a:avLst/>
          </a:prstGeom>
        </p:spPr>
      </p:pic>
    </p:spTree>
    <p:extLst>
      <p:ext uri="{BB962C8B-B14F-4D97-AF65-F5344CB8AC3E}">
        <p14:creationId xmlns:p14="http://schemas.microsoft.com/office/powerpoint/2010/main" val="41049970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Heart rate = 65bpm (resting)</a:t>
            </a:r>
          </a:p>
        </p:txBody>
      </p:sp>
      <p:pic>
        <p:nvPicPr>
          <p:cNvPr id="6" name="Picture 5"/>
          <p:cNvPicPr>
            <a:picLocks noChangeAspect="1"/>
          </p:cNvPicPr>
          <p:nvPr/>
        </p:nvPicPr>
        <p:blipFill>
          <a:blip r:embed="rId2"/>
          <a:stretch>
            <a:fillRect/>
          </a:stretch>
        </p:blipFill>
        <p:spPr>
          <a:xfrm>
            <a:off x="4925046" y="463894"/>
            <a:ext cx="2750344" cy="4264819"/>
          </a:xfrm>
          <a:prstGeom prst="rect">
            <a:avLst/>
          </a:prstGeom>
        </p:spPr>
      </p:pic>
    </p:spTree>
    <p:extLst>
      <p:ext uri="{BB962C8B-B14F-4D97-AF65-F5344CB8AC3E}">
        <p14:creationId xmlns:p14="http://schemas.microsoft.com/office/powerpoint/2010/main" val="4030783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Heart rate = 65bpm (no change)</a:t>
            </a:r>
          </a:p>
        </p:txBody>
      </p:sp>
      <p:pic>
        <p:nvPicPr>
          <p:cNvPr id="6" name="Picture 5"/>
          <p:cNvPicPr>
            <a:picLocks noChangeAspect="1"/>
          </p:cNvPicPr>
          <p:nvPr/>
        </p:nvPicPr>
        <p:blipFill>
          <a:blip r:embed="rId2"/>
          <a:stretch>
            <a:fillRect/>
          </a:stretch>
        </p:blipFill>
        <p:spPr>
          <a:xfrm>
            <a:off x="4925046" y="463894"/>
            <a:ext cx="2750344" cy="4264819"/>
          </a:xfrm>
          <a:prstGeom prst="rect">
            <a:avLst/>
          </a:prstGeom>
        </p:spPr>
      </p:pic>
    </p:spTree>
    <p:extLst>
      <p:ext uri="{BB962C8B-B14F-4D97-AF65-F5344CB8AC3E}">
        <p14:creationId xmlns:p14="http://schemas.microsoft.com/office/powerpoint/2010/main" val="812866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Mock-up</a:t>
            </a:r>
          </a:p>
        </p:txBody>
      </p:sp>
      <p:sp>
        <p:nvSpPr>
          <p:cNvPr id="3" name="Content Placeholder 2"/>
          <p:cNvSpPr>
            <a:spLocks noGrp="1"/>
          </p:cNvSpPr>
          <p:nvPr>
            <p:ph idx="1"/>
          </p:nvPr>
        </p:nvSpPr>
        <p:spPr/>
        <p:txBody>
          <a:bodyPr/>
          <a:lstStyle/>
          <a:p>
            <a:r>
              <a:rPr lang="en-US" dirty="0"/>
              <a:t>Heart rate = 105bpm (increase)</a:t>
            </a:r>
          </a:p>
        </p:txBody>
      </p:sp>
      <p:pic>
        <p:nvPicPr>
          <p:cNvPr id="6" name="Picture 5"/>
          <p:cNvPicPr>
            <a:picLocks noChangeAspect="1"/>
          </p:cNvPicPr>
          <p:nvPr/>
        </p:nvPicPr>
        <p:blipFill>
          <a:blip r:embed="rId2"/>
          <a:stretch>
            <a:fillRect/>
          </a:stretch>
        </p:blipFill>
        <p:spPr>
          <a:xfrm>
            <a:off x="4925046" y="463894"/>
            <a:ext cx="2750344" cy="4264819"/>
          </a:xfrm>
          <a:prstGeom prst="rect">
            <a:avLst/>
          </a:prstGeom>
        </p:spPr>
      </p:pic>
    </p:spTree>
    <p:extLst>
      <p:ext uri="{BB962C8B-B14F-4D97-AF65-F5344CB8AC3E}">
        <p14:creationId xmlns:p14="http://schemas.microsoft.com/office/powerpoint/2010/main" val="375067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a:t>
            </a:r>
          </a:p>
        </p:txBody>
      </p:sp>
      <p:sp>
        <p:nvSpPr>
          <p:cNvPr id="3" name="Content Placeholder 2"/>
          <p:cNvSpPr>
            <a:spLocks noGrp="1"/>
          </p:cNvSpPr>
          <p:nvPr>
            <p:ph idx="1"/>
          </p:nvPr>
        </p:nvSpPr>
        <p:spPr/>
        <p:txBody>
          <a:bodyPr/>
          <a:lstStyle/>
          <a:p>
            <a:r>
              <a:rPr lang="en-US" dirty="0"/>
              <a:t>Project Courier will be the next evolution in instant messaging</a:t>
            </a:r>
          </a:p>
          <a:p>
            <a:r>
              <a:rPr lang="en-US" dirty="0"/>
              <a:t>Easy, fun access to peers and friends</a:t>
            </a:r>
          </a:p>
          <a:p>
            <a:r>
              <a:rPr lang="en-US" dirty="0"/>
              <a:t>Authentic, clutter free communication through a simple web interface</a:t>
            </a:r>
          </a:p>
        </p:txBody>
      </p:sp>
    </p:spTree>
    <p:extLst>
      <p:ext uri="{BB962C8B-B14F-4D97-AF65-F5344CB8AC3E}">
        <p14:creationId xmlns:p14="http://schemas.microsoft.com/office/powerpoint/2010/main" val="39321994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17" tIns="91417" rIns="91417" bIns="91417" anchor="b" anchorCtr="0">
            <a:noAutofit/>
          </a:bodyPr>
          <a:lstStyle/>
          <a:p>
            <a:pPr algn="l"/>
            <a:r>
              <a:rPr lang="en" b="1">
                <a:latin typeface="Times New Roman"/>
                <a:ea typeface="Times New Roman"/>
                <a:cs typeface="Times New Roman"/>
                <a:sym typeface="Times New Roman"/>
              </a:rPr>
              <a:t>Word.</a:t>
            </a:r>
          </a:p>
        </p:txBody>
      </p:sp>
      <p:sp>
        <p:nvSpPr>
          <p:cNvPr id="55" name="Shape 55"/>
          <p:cNvSpPr txBox="1">
            <a:spLocks noGrp="1"/>
          </p:cNvSpPr>
          <p:nvPr>
            <p:ph type="subTitle" idx="1"/>
          </p:nvPr>
        </p:nvSpPr>
        <p:spPr>
          <a:xfrm>
            <a:off x="311700" y="2834125"/>
            <a:ext cx="8520600" cy="792600"/>
          </a:xfrm>
          <a:prstGeom prst="rect">
            <a:avLst/>
          </a:prstGeom>
        </p:spPr>
        <p:txBody>
          <a:bodyPr lIns="91417" tIns="91417" rIns="91417" bIns="91417" anchor="t" anchorCtr="0">
            <a:noAutofit/>
          </a:bodyPr>
          <a:lstStyle/>
          <a:p>
            <a:pPr algn="l"/>
            <a:r>
              <a:rPr lang="en">
                <a:latin typeface="Times New Roman"/>
                <a:ea typeface="Times New Roman"/>
                <a:cs typeface="Times New Roman"/>
                <a:sym typeface="Times New Roman"/>
              </a:rPr>
              <a:t>Nate Verlin and Eric Beutler</a:t>
            </a:r>
          </a:p>
        </p:txBody>
      </p:sp>
    </p:spTree>
    <p:extLst>
      <p:ext uri="{BB962C8B-B14F-4D97-AF65-F5344CB8AC3E}">
        <p14:creationId xmlns:p14="http://schemas.microsoft.com/office/powerpoint/2010/main" val="487952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17" tIns="91417" rIns="91417" bIns="91417" anchor="b" anchorCtr="0">
            <a:noAutofit/>
          </a:bodyPr>
          <a:lstStyle/>
          <a:p>
            <a:r>
              <a:rPr lang="en"/>
              <a:t>Rent-a-skateboard </a:t>
            </a:r>
          </a:p>
        </p:txBody>
      </p:sp>
      <p:sp>
        <p:nvSpPr>
          <p:cNvPr id="86" name="Shape 86"/>
          <p:cNvSpPr txBox="1">
            <a:spLocks noGrp="1"/>
          </p:cNvSpPr>
          <p:nvPr>
            <p:ph type="subTitle" idx="1"/>
          </p:nvPr>
        </p:nvSpPr>
        <p:spPr>
          <a:xfrm>
            <a:off x="598088" y="2715912"/>
            <a:ext cx="8222100" cy="432900"/>
          </a:xfrm>
          <a:prstGeom prst="rect">
            <a:avLst/>
          </a:prstGeom>
        </p:spPr>
        <p:txBody>
          <a:bodyPr lIns="91417" tIns="91417" rIns="91417" bIns="91417" anchor="t" anchorCtr="0">
            <a:noAutofit/>
          </a:bodyPr>
          <a:lstStyle/>
          <a:p>
            <a:r>
              <a:rPr lang="en"/>
              <a:t>By Briana Guzman and Jamie Lynn Culilap</a:t>
            </a:r>
          </a:p>
          <a:p>
            <a:endParaRPr/>
          </a:p>
        </p:txBody>
      </p:sp>
    </p:spTree>
    <p:extLst>
      <p:ext uri="{BB962C8B-B14F-4D97-AF65-F5344CB8AC3E}">
        <p14:creationId xmlns:p14="http://schemas.microsoft.com/office/powerpoint/2010/main" val="1376392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body" idx="1"/>
          </p:nvPr>
        </p:nvSpPr>
        <p:spPr>
          <a:xfrm>
            <a:off x="311700" y="1152475"/>
            <a:ext cx="8520600" cy="3416400"/>
          </a:xfrm>
          <a:prstGeom prst="rect">
            <a:avLst/>
          </a:prstGeom>
        </p:spPr>
        <p:txBody>
          <a:bodyPr lIns="91417" tIns="91417" rIns="91417" bIns="91417" anchor="t" anchorCtr="0">
            <a:noAutofit/>
          </a:bodyPr>
          <a:lstStyle/>
          <a:p>
            <a:pPr marL="457154" indent="-228576">
              <a:buFont typeface="Times New Roman"/>
            </a:pPr>
            <a:r>
              <a:rPr lang="en">
                <a:latin typeface="Times New Roman"/>
                <a:ea typeface="Times New Roman"/>
                <a:cs typeface="Times New Roman"/>
                <a:sym typeface="Times New Roman"/>
              </a:rPr>
              <a:t>An interactive word game.</a:t>
            </a:r>
          </a:p>
          <a:p>
            <a:pPr marL="457154" indent="-228576">
              <a:buFont typeface="Times New Roman"/>
            </a:pPr>
            <a:r>
              <a:rPr lang="en">
                <a:latin typeface="Times New Roman"/>
                <a:ea typeface="Times New Roman"/>
                <a:cs typeface="Times New Roman"/>
                <a:sym typeface="Times New Roman"/>
              </a:rPr>
              <a:t>Building words from letters.</a:t>
            </a:r>
          </a:p>
        </p:txBody>
      </p:sp>
      <p:sp>
        <p:nvSpPr>
          <p:cNvPr id="61" name="Shape 61"/>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b="1">
                <a:latin typeface="Times New Roman"/>
                <a:ea typeface="Times New Roman"/>
                <a:cs typeface="Times New Roman"/>
                <a:sym typeface="Times New Roman"/>
              </a:rPr>
              <a:t>What.</a:t>
            </a:r>
          </a:p>
        </p:txBody>
      </p:sp>
    </p:spTree>
    <p:extLst>
      <p:ext uri="{BB962C8B-B14F-4D97-AF65-F5344CB8AC3E}">
        <p14:creationId xmlns:p14="http://schemas.microsoft.com/office/powerpoint/2010/main" val="3876911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b="1">
                <a:latin typeface="Times New Roman"/>
                <a:ea typeface="Times New Roman"/>
                <a:cs typeface="Times New Roman"/>
                <a:sym typeface="Times New Roman"/>
              </a:rPr>
              <a:t>Why.</a:t>
            </a:r>
          </a:p>
        </p:txBody>
      </p:sp>
      <p:sp>
        <p:nvSpPr>
          <p:cNvPr id="67" name="Shape 67"/>
          <p:cNvSpPr txBox="1">
            <a:spLocks noGrp="1"/>
          </p:cNvSpPr>
          <p:nvPr>
            <p:ph type="body" idx="1"/>
          </p:nvPr>
        </p:nvSpPr>
        <p:spPr>
          <a:xfrm>
            <a:off x="311700" y="1142450"/>
            <a:ext cx="8520600" cy="3416400"/>
          </a:xfrm>
          <a:prstGeom prst="rect">
            <a:avLst/>
          </a:prstGeom>
        </p:spPr>
        <p:txBody>
          <a:bodyPr lIns="91417" tIns="91417" rIns="91417" bIns="91417" anchor="t" anchorCtr="0">
            <a:noAutofit/>
          </a:bodyPr>
          <a:lstStyle/>
          <a:p>
            <a:pPr marL="457154" indent="-228576">
              <a:buFont typeface="Times New Roman"/>
            </a:pPr>
            <a:r>
              <a:rPr lang="en">
                <a:latin typeface="Times New Roman"/>
                <a:ea typeface="Times New Roman"/>
                <a:cs typeface="Times New Roman"/>
                <a:sym typeface="Times New Roman"/>
              </a:rPr>
              <a:t>For fun.</a:t>
            </a:r>
          </a:p>
          <a:p>
            <a:pPr marL="457154" indent="-228576">
              <a:buFont typeface="Times New Roman"/>
            </a:pPr>
            <a:r>
              <a:rPr lang="en">
                <a:latin typeface="Times New Roman"/>
                <a:ea typeface="Times New Roman"/>
                <a:cs typeface="Times New Roman"/>
                <a:sym typeface="Times New Roman"/>
              </a:rPr>
              <a:t>Challenge yourself.</a:t>
            </a:r>
          </a:p>
          <a:p>
            <a:pPr marL="457154" indent="-228576">
              <a:buFont typeface="Times New Roman"/>
            </a:pPr>
            <a:r>
              <a:rPr lang="en">
                <a:latin typeface="Times New Roman"/>
                <a:ea typeface="Times New Roman"/>
                <a:cs typeface="Times New Roman"/>
                <a:sym typeface="Times New Roman"/>
              </a:rPr>
              <a:t>Different ways to implement.</a:t>
            </a:r>
          </a:p>
        </p:txBody>
      </p:sp>
    </p:spTree>
    <p:extLst>
      <p:ext uri="{BB962C8B-B14F-4D97-AF65-F5344CB8AC3E}">
        <p14:creationId xmlns:p14="http://schemas.microsoft.com/office/powerpoint/2010/main" val="11250313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311700" y="1152475"/>
            <a:ext cx="8520600" cy="3416400"/>
          </a:xfrm>
          <a:prstGeom prst="rect">
            <a:avLst/>
          </a:prstGeom>
        </p:spPr>
        <p:txBody>
          <a:bodyPr lIns="91417" tIns="91417" rIns="91417" bIns="91417" anchor="t" anchorCtr="0">
            <a:noAutofit/>
          </a:bodyPr>
          <a:lstStyle/>
          <a:p>
            <a:r>
              <a:rPr lang="en" b="1">
                <a:latin typeface="Times New Roman"/>
                <a:ea typeface="Times New Roman"/>
                <a:cs typeface="Times New Roman"/>
                <a:sym typeface="Times New Roman"/>
              </a:rPr>
              <a:t>Example:</a:t>
            </a:r>
          </a:p>
          <a:p>
            <a:pPr marL="457154" indent="-228576">
              <a:buFont typeface="Times New Roman"/>
            </a:pPr>
            <a:r>
              <a:rPr lang="en">
                <a:latin typeface="Times New Roman"/>
                <a:ea typeface="Times New Roman"/>
                <a:cs typeface="Times New Roman"/>
                <a:sym typeface="Times New Roman"/>
              </a:rPr>
              <a:t>a-e-i-f-t-y-u</a:t>
            </a:r>
          </a:p>
          <a:p>
            <a:r>
              <a:rPr lang="en" b="1">
                <a:latin typeface="Times New Roman"/>
                <a:ea typeface="Times New Roman"/>
                <a:cs typeface="Times New Roman"/>
                <a:sym typeface="Times New Roman"/>
              </a:rPr>
              <a:t>From the letters we can make:</a:t>
            </a:r>
          </a:p>
          <a:p>
            <a:pPr marL="457154" indent="-228576">
              <a:buFont typeface="Times New Roman"/>
            </a:pPr>
            <a:r>
              <a:rPr lang="en">
                <a:latin typeface="Times New Roman"/>
                <a:ea typeface="Times New Roman"/>
                <a:cs typeface="Times New Roman"/>
                <a:sym typeface="Times New Roman"/>
              </a:rPr>
              <a:t>fate, feat, yeti, eat, fat, tea, yet, if, and many more.</a:t>
            </a:r>
          </a:p>
          <a:p>
            <a:endParaRPr>
              <a:latin typeface="Times New Roman"/>
              <a:ea typeface="Times New Roman"/>
              <a:cs typeface="Times New Roman"/>
              <a:sym typeface="Times New Roman"/>
            </a:endParaRPr>
          </a:p>
        </p:txBody>
      </p:sp>
      <p:sp>
        <p:nvSpPr>
          <p:cNvPr id="73" name="Shape 73"/>
          <p:cNvSpPr txBox="1">
            <a:spLocks noGrp="1"/>
          </p:cNvSpPr>
          <p:nvPr>
            <p:ph type="title"/>
          </p:nvPr>
        </p:nvSpPr>
        <p:spPr>
          <a:xfrm>
            <a:off x="311700" y="445025"/>
            <a:ext cx="8520600" cy="572700"/>
          </a:xfrm>
          <a:prstGeom prst="rect">
            <a:avLst/>
          </a:prstGeom>
        </p:spPr>
        <p:txBody>
          <a:bodyPr lIns="91417" tIns="91417" rIns="91417" bIns="91417" anchor="t" anchorCtr="0">
            <a:noAutofit/>
          </a:bodyPr>
          <a:lstStyle/>
          <a:p>
            <a:r>
              <a:rPr lang="en" b="1">
                <a:latin typeface="Times New Roman"/>
                <a:ea typeface="Times New Roman"/>
                <a:cs typeface="Times New Roman"/>
                <a:sym typeface="Times New Roman"/>
              </a:rPr>
              <a:t>How.</a:t>
            </a:r>
          </a:p>
        </p:txBody>
      </p:sp>
    </p:spTree>
    <p:extLst>
      <p:ext uri="{BB962C8B-B14F-4D97-AF65-F5344CB8AC3E}">
        <p14:creationId xmlns:p14="http://schemas.microsoft.com/office/powerpoint/2010/main" val="3703312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Shape 78" descr="hci_proposal.jpeg"/>
          <p:cNvPicPr preferRelativeResize="0"/>
          <p:nvPr/>
        </p:nvPicPr>
        <p:blipFill>
          <a:blip r:embed="rId3">
            <a:alphaModFix/>
          </a:blip>
          <a:stretch>
            <a:fillRect/>
          </a:stretch>
        </p:blipFill>
        <p:spPr>
          <a:xfrm>
            <a:off x="1346202" y="152400"/>
            <a:ext cx="6451600" cy="4838700"/>
          </a:xfrm>
          <a:prstGeom prst="rect">
            <a:avLst/>
          </a:prstGeom>
          <a:noFill/>
          <a:ln>
            <a:noFill/>
          </a:ln>
        </p:spPr>
      </p:pic>
    </p:spTree>
    <p:extLst>
      <p:ext uri="{BB962C8B-B14F-4D97-AF65-F5344CB8AC3E}">
        <p14:creationId xmlns:p14="http://schemas.microsoft.com/office/powerpoint/2010/main" val="1326532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66"/>
        <p:cNvGrpSpPr/>
        <p:nvPr/>
      </p:nvGrpSpPr>
      <p:grpSpPr>
        <a:xfrm>
          <a:off x="0" y="0"/>
          <a:ext cx="0" cy="0"/>
          <a:chOff x="0" y="0"/>
          <a:chExt cx="0" cy="0"/>
        </a:xfrm>
      </p:grpSpPr>
      <p:sp>
        <p:nvSpPr>
          <p:cNvPr id="67" name="Shape 67"/>
          <p:cNvSpPr txBox="1">
            <a:spLocks noGrp="1"/>
          </p:cNvSpPr>
          <p:nvPr>
            <p:ph type="subTitle" idx="1"/>
          </p:nvPr>
        </p:nvSpPr>
        <p:spPr>
          <a:xfrm>
            <a:off x="390525" y="2789130"/>
            <a:ext cx="8222100" cy="432900"/>
          </a:xfrm>
          <a:prstGeom prst="rect">
            <a:avLst/>
          </a:prstGeom>
        </p:spPr>
        <p:txBody>
          <a:bodyPr lIns="91417" tIns="91417" rIns="91417" bIns="91417" anchor="t" anchorCtr="0">
            <a:noAutofit/>
          </a:bodyPr>
          <a:lstStyle/>
          <a:p>
            <a:r>
              <a:rPr lang="en"/>
              <a:t>January 27, 2017</a:t>
            </a:r>
          </a:p>
        </p:txBody>
      </p:sp>
      <p:sp>
        <p:nvSpPr>
          <p:cNvPr id="68" name="Shape 68"/>
          <p:cNvSpPr txBox="1">
            <a:spLocks noGrp="1"/>
          </p:cNvSpPr>
          <p:nvPr>
            <p:ph type="subTitle" idx="1"/>
          </p:nvPr>
        </p:nvSpPr>
        <p:spPr>
          <a:xfrm>
            <a:off x="390525" y="3119130"/>
            <a:ext cx="8222100" cy="432900"/>
          </a:xfrm>
          <a:prstGeom prst="rect">
            <a:avLst/>
          </a:prstGeom>
        </p:spPr>
        <p:txBody>
          <a:bodyPr lIns="91417" tIns="91417" rIns="91417" bIns="91417" anchor="t" anchorCtr="0">
            <a:noAutofit/>
          </a:bodyPr>
          <a:lstStyle/>
          <a:p>
            <a:r>
              <a:rPr lang="en"/>
              <a:t>Mitchell Chang, Clement Garcia</a:t>
            </a:r>
          </a:p>
        </p:txBody>
      </p:sp>
      <p:pic>
        <p:nvPicPr>
          <p:cNvPr id="69" name="Shape 69" descr="download.png"/>
          <p:cNvPicPr preferRelativeResize="0"/>
          <p:nvPr/>
        </p:nvPicPr>
        <p:blipFill>
          <a:blip r:embed="rId3">
            <a:alphaModFix/>
          </a:blip>
          <a:stretch>
            <a:fillRect/>
          </a:stretch>
        </p:blipFill>
        <p:spPr>
          <a:xfrm>
            <a:off x="2132438" y="1295900"/>
            <a:ext cx="6219825" cy="1085850"/>
          </a:xfrm>
          <a:prstGeom prst="rect">
            <a:avLst/>
          </a:prstGeom>
          <a:noFill/>
          <a:ln>
            <a:noFill/>
          </a:ln>
        </p:spPr>
      </p:pic>
    </p:spTree>
    <p:extLst>
      <p:ext uri="{BB962C8B-B14F-4D97-AF65-F5344CB8AC3E}">
        <p14:creationId xmlns:p14="http://schemas.microsoft.com/office/powerpoint/2010/main" val="2649096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265504" y="1718250"/>
            <a:ext cx="4045199" cy="1707000"/>
          </a:xfrm>
          <a:prstGeom prst="rect">
            <a:avLst/>
          </a:prstGeom>
        </p:spPr>
        <p:txBody>
          <a:bodyPr lIns="91417" tIns="91417" rIns="91417" bIns="91417" anchor="ctr" anchorCtr="0">
            <a:noAutofit/>
          </a:bodyPr>
          <a:lstStyle/>
          <a:p>
            <a:r>
              <a:rPr lang="en"/>
              <a:t>Audience</a:t>
            </a:r>
          </a:p>
        </p:txBody>
      </p:sp>
      <p:sp>
        <p:nvSpPr>
          <p:cNvPr id="75" name="Shape 75"/>
          <p:cNvSpPr txBox="1">
            <a:spLocks noGrp="1"/>
          </p:cNvSpPr>
          <p:nvPr>
            <p:ph type="body" idx="2"/>
          </p:nvPr>
        </p:nvSpPr>
        <p:spPr>
          <a:xfrm>
            <a:off x="4939500" y="724204"/>
            <a:ext cx="3837000" cy="3695099"/>
          </a:xfrm>
          <a:prstGeom prst="rect">
            <a:avLst/>
          </a:prstGeom>
        </p:spPr>
        <p:txBody>
          <a:bodyPr lIns="91417" tIns="91417" rIns="91417" bIns="91417" anchor="ctr" anchorCtr="0">
            <a:noAutofit/>
          </a:bodyPr>
          <a:lstStyle/>
          <a:p>
            <a:endParaRPr dirty="0"/>
          </a:p>
          <a:p>
            <a:pPr marL="457154" indent="-228576"/>
            <a:r>
              <a:rPr lang="en" dirty="0" smtClean="0"/>
              <a:t>-People </a:t>
            </a:r>
            <a:r>
              <a:rPr lang="en" dirty="0"/>
              <a:t>in need of entertainment.</a:t>
            </a:r>
          </a:p>
          <a:p>
            <a:pPr marL="457154" indent="-228576"/>
            <a:r>
              <a:rPr lang="en" dirty="0" smtClean="0"/>
              <a:t>-People </a:t>
            </a:r>
            <a:r>
              <a:rPr lang="en" dirty="0"/>
              <a:t>who enjoy classic games.</a:t>
            </a:r>
          </a:p>
        </p:txBody>
      </p:sp>
    </p:spTree>
    <p:extLst>
      <p:ext uri="{BB962C8B-B14F-4D97-AF65-F5344CB8AC3E}">
        <p14:creationId xmlns:p14="http://schemas.microsoft.com/office/powerpoint/2010/main" val="5433554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71900" y="738729"/>
            <a:ext cx="8222100" cy="767699"/>
          </a:xfrm>
          <a:prstGeom prst="rect">
            <a:avLst/>
          </a:prstGeom>
        </p:spPr>
        <p:txBody>
          <a:bodyPr lIns="91417" tIns="91417" rIns="91417" bIns="91417" anchor="b" anchorCtr="0">
            <a:noAutofit/>
          </a:bodyPr>
          <a:lstStyle/>
          <a:p>
            <a:r>
              <a:rPr lang="en"/>
              <a:t>Purpose</a:t>
            </a:r>
          </a:p>
        </p:txBody>
      </p:sp>
      <p:sp>
        <p:nvSpPr>
          <p:cNvPr id="81" name="Shape 81"/>
          <p:cNvSpPr txBox="1">
            <a:spLocks noGrp="1"/>
          </p:cNvSpPr>
          <p:nvPr>
            <p:ph type="body" idx="1"/>
          </p:nvPr>
        </p:nvSpPr>
        <p:spPr>
          <a:xfrm>
            <a:off x="471900" y="1919075"/>
            <a:ext cx="8222100" cy="2710200"/>
          </a:xfrm>
          <a:prstGeom prst="rect">
            <a:avLst/>
          </a:prstGeom>
        </p:spPr>
        <p:txBody>
          <a:bodyPr lIns="91417" tIns="91417" rIns="91417" bIns="91417" anchor="t" anchorCtr="0">
            <a:noAutofit/>
          </a:bodyPr>
          <a:lstStyle/>
          <a:p>
            <a:pPr marL="457154" indent="-228576">
              <a:buChar char="-"/>
            </a:pPr>
            <a:r>
              <a:rPr lang="en"/>
              <a:t>A bundle of games that is meant to entertain a variety of different types of audiences.</a:t>
            </a:r>
          </a:p>
          <a:p>
            <a:pPr marL="457154" indent="-228576">
              <a:buChar char="-"/>
            </a:pPr>
            <a:r>
              <a:rPr lang="en"/>
              <a:t>Does not require much thinking or attention span due to its simplicity.</a:t>
            </a:r>
          </a:p>
          <a:p>
            <a:pPr marL="457154" indent="-228576">
              <a:buChar char="-"/>
            </a:pPr>
            <a:r>
              <a:rPr lang="en"/>
              <a:t>Can also be played with a friend (if you have any). </a:t>
            </a:r>
          </a:p>
        </p:txBody>
      </p:sp>
    </p:spTree>
    <p:extLst>
      <p:ext uri="{BB962C8B-B14F-4D97-AF65-F5344CB8AC3E}">
        <p14:creationId xmlns:p14="http://schemas.microsoft.com/office/powerpoint/2010/main" val="26048128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65500" y="1718250"/>
            <a:ext cx="4045200" cy="1707000"/>
          </a:xfrm>
          <a:prstGeom prst="rect">
            <a:avLst/>
          </a:prstGeom>
        </p:spPr>
        <p:txBody>
          <a:bodyPr lIns="91417" tIns="91417" rIns="91417" bIns="91417" anchor="ctr" anchorCtr="0">
            <a:noAutofit/>
          </a:bodyPr>
          <a:lstStyle/>
          <a:p>
            <a:r>
              <a:rPr lang="en"/>
              <a:t>Why pick it?</a:t>
            </a:r>
          </a:p>
        </p:txBody>
      </p:sp>
      <p:sp>
        <p:nvSpPr>
          <p:cNvPr id="87" name="Shape 87"/>
          <p:cNvSpPr txBox="1">
            <a:spLocks noGrp="1"/>
          </p:cNvSpPr>
          <p:nvPr>
            <p:ph type="body" idx="2"/>
          </p:nvPr>
        </p:nvSpPr>
        <p:spPr>
          <a:xfrm>
            <a:off x="4914850" y="933875"/>
            <a:ext cx="3837000" cy="3695100"/>
          </a:xfrm>
          <a:prstGeom prst="rect">
            <a:avLst/>
          </a:prstGeom>
        </p:spPr>
        <p:txBody>
          <a:bodyPr lIns="91417" tIns="91417" rIns="91417" bIns="91417" anchor="ctr" anchorCtr="0">
            <a:noAutofit/>
          </a:bodyPr>
          <a:lstStyle/>
          <a:p>
            <a:pPr marL="457154" indent="-228576"/>
            <a:r>
              <a:rPr lang="en" dirty="0" smtClean="0"/>
              <a:t>-Pretty </a:t>
            </a:r>
            <a:r>
              <a:rPr lang="en" dirty="0"/>
              <a:t>simple.</a:t>
            </a:r>
          </a:p>
          <a:p>
            <a:pPr marL="457154" indent="-228576"/>
            <a:r>
              <a:rPr lang="en" dirty="0" smtClean="0"/>
              <a:t>-Easily </a:t>
            </a:r>
            <a:r>
              <a:rPr lang="en" dirty="0"/>
              <a:t>expandable</a:t>
            </a:r>
          </a:p>
          <a:p>
            <a:pPr marL="457154" indent="-228576"/>
            <a:r>
              <a:rPr lang="en" dirty="0" smtClean="0"/>
              <a:t>-Good </a:t>
            </a:r>
            <a:r>
              <a:rPr lang="en" dirty="0"/>
              <a:t>balance of time </a:t>
            </a:r>
            <a:r>
              <a:rPr lang="en" dirty="0" smtClean="0"/>
              <a:t>and planning </a:t>
            </a:r>
            <a:r>
              <a:rPr lang="en" dirty="0"/>
              <a:t>.</a:t>
            </a:r>
          </a:p>
          <a:p>
            <a:pPr marL="457154" indent="-228576"/>
            <a:r>
              <a:rPr lang="en" dirty="0" smtClean="0"/>
              <a:t>-More </a:t>
            </a:r>
            <a:r>
              <a:rPr lang="en" dirty="0"/>
              <a:t>fun to create and play Vidya Gamez than researching/creating serious applications.</a:t>
            </a:r>
          </a:p>
          <a:p>
            <a:endParaRPr dirty="0"/>
          </a:p>
        </p:txBody>
      </p:sp>
    </p:spTree>
    <p:extLst>
      <p:ext uri="{BB962C8B-B14F-4D97-AF65-F5344CB8AC3E}">
        <p14:creationId xmlns:p14="http://schemas.microsoft.com/office/powerpoint/2010/main" val="3125797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265500" y="1718250"/>
            <a:ext cx="4045200" cy="1707000"/>
          </a:xfrm>
          <a:prstGeom prst="rect">
            <a:avLst/>
          </a:prstGeom>
        </p:spPr>
        <p:txBody>
          <a:bodyPr lIns="91417" tIns="91417" rIns="91417" bIns="91417" anchor="ctr" anchorCtr="0">
            <a:noAutofit/>
          </a:bodyPr>
          <a:lstStyle/>
          <a:p>
            <a:r>
              <a:rPr lang="en"/>
              <a:t>Games </a:t>
            </a:r>
          </a:p>
        </p:txBody>
      </p:sp>
      <p:sp>
        <p:nvSpPr>
          <p:cNvPr id="93" name="Shape 93"/>
          <p:cNvSpPr txBox="1">
            <a:spLocks noGrp="1"/>
          </p:cNvSpPr>
          <p:nvPr>
            <p:ph type="body" idx="2"/>
          </p:nvPr>
        </p:nvSpPr>
        <p:spPr>
          <a:xfrm>
            <a:off x="4927175" y="724200"/>
            <a:ext cx="3837000" cy="3695100"/>
          </a:xfrm>
          <a:prstGeom prst="rect">
            <a:avLst/>
          </a:prstGeom>
        </p:spPr>
        <p:txBody>
          <a:bodyPr lIns="91417" tIns="91417" rIns="91417" bIns="91417" anchor="ctr" anchorCtr="0">
            <a:noAutofit/>
          </a:bodyPr>
          <a:lstStyle/>
          <a:p>
            <a:pPr marL="457154" indent="-228576"/>
            <a:r>
              <a:rPr lang="en" dirty="0" smtClean="0"/>
              <a:t>-Tic-Tac-Toe </a:t>
            </a:r>
            <a:r>
              <a:rPr lang="en" dirty="0"/>
              <a:t>*</a:t>
            </a:r>
          </a:p>
          <a:p>
            <a:pPr marL="457154" indent="-228576"/>
            <a:r>
              <a:rPr lang="en" dirty="0" smtClean="0"/>
              <a:t>-Hang-Man </a:t>
            </a:r>
            <a:endParaRPr lang="en" dirty="0"/>
          </a:p>
          <a:p>
            <a:pPr marL="457154" indent="-228576"/>
            <a:r>
              <a:rPr lang="en" dirty="0" smtClean="0"/>
              <a:t>-Rock-Paper-Scissors </a:t>
            </a:r>
            <a:r>
              <a:rPr lang="en" dirty="0"/>
              <a:t>*</a:t>
            </a:r>
          </a:p>
          <a:p>
            <a:endParaRPr dirty="0"/>
          </a:p>
        </p:txBody>
      </p:sp>
      <p:sp>
        <p:nvSpPr>
          <p:cNvPr id="94" name="Shape 94"/>
          <p:cNvSpPr txBox="1">
            <a:spLocks noGrp="1"/>
          </p:cNvSpPr>
          <p:nvPr>
            <p:ph type="body" idx="2"/>
          </p:nvPr>
        </p:nvSpPr>
        <p:spPr>
          <a:xfrm>
            <a:off x="5345575" y="4419300"/>
            <a:ext cx="3103500" cy="629100"/>
          </a:xfrm>
          <a:prstGeom prst="rect">
            <a:avLst/>
          </a:prstGeom>
        </p:spPr>
        <p:txBody>
          <a:bodyPr lIns="91417" tIns="91417" rIns="91417" bIns="91417" anchor="ctr" anchorCtr="0">
            <a:noAutofit/>
          </a:bodyPr>
          <a:lstStyle/>
          <a:p>
            <a:r>
              <a:rPr lang="en" sz="1000"/>
              <a:t>* can be played against computer or another player</a:t>
            </a:r>
          </a:p>
          <a:p>
            <a:endParaRPr/>
          </a:p>
        </p:txBody>
      </p:sp>
    </p:spTree>
    <p:extLst>
      <p:ext uri="{BB962C8B-B14F-4D97-AF65-F5344CB8AC3E}">
        <p14:creationId xmlns:p14="http://schemas.microsoft.com/office/powerpoint/2010/main" val="17175555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471900" y="738729"/>
            <a:ext cx="8222100" cy="767699"/>
          </a:xfrm>
          <a:prstGeom prst="rect">
            <a:avLst/>
          </a:prstGeom>
        </p:spPr>
        <p:txBody>
          <a:bodyPr lIns="91417" tIns="91417" rIns="91417" bIns="91417" anchor="b" anchorCtr="0">
            <a:noAutofit/>
          </a:bodyPr>
          <a:lstStyle/>
          <a:p>
            <a:r>
              <a:rPr lang="en"/>
              <a:t>Design</a:t>
            </a:r>
          </a:p>
        </p:txBody>
      </p:sp>
      <p:sp>
        <p:nvSpPr>
          <p:cNvPr id="100" name="Shape 100"/>
          <p:cNvSpPr txBox="1">
            <a:spLocks noGrp="1"/>
          </p:cNvSpPr>
          <p:nvPr>
            <p:ph type="body" idx="1"/>
          </p:nvPr>
        </p:nvSpPr>
        <p:spPr>
          <a:xfrm>
            <a:off x="215475" y="4248700"/>
            <a:ext cx="3999900" cy="571800"/>
          </a:xfrm>
          <a:prstGeom prst="rect">
            <a:avLst/>
          </a:prstGeom>
        </p:spPr>
        <p:txBody>
          <a:bodyPr lIns="91417" tIns="91417" rIns="91417" bIns="91417" anchor="t" anchorCtr="0">
            <a:noAutofit/>
          </a:bodyPr>
          <a:lstStyle/>
          <a:p>
            <a:pPr algn="ctr"/>
            <a:r>
              <a:rPr lang="en"/>
              <a:t>Main Menu</a:t>
            </a:r>
          </a:p>
          <a:p>
            <a:endParaRPr/>
          </a:p>
          <a:p>
            <a:endParaRPr/>
          </a:p>
        </p:txBody>
      </p:sp>
      <p:sp>
        <p:nvSpPr>
          <p:cNvPr id="101" name="Shape 101"/>
          <p:cNvSpPr/>
          <p:nvPr/>
        </p:nvSpPr>
        <p:spPr>
          <a:xfrm>
            <a:off x="177600" y="1912600"/>
            <a:ext cx="4294200" cy="2336100"/>
          </a:xfrm>
          <a:prstGeom prst="rect">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dirty="0">
                <a:solidFill>
                  <a:srgbClr val="00FFFF"/>
                </a:solidFill>
              </a:rPr>
              <a:t>Vidya Gamez</a:t>
            </a:r>
          </a:p>
          <a:p>
            <a:endParaRPr dirty="0"/>
          </a:p>
          <a:p>
            <a:pPr algn="ctr"/>
            <a:r>
              <a:rPr lang="en" dirty="0">
                <a:solidFill>
                  <a:srgbClr val="FFFF00"/>
                </a:solidFill>
              </a:rPr>
              <a:t>Pick a game:</a:t>
            </a:r>
          </a:p>
          <a:p>
            <a:pPr algn="ctr"/>
            <a:endParaRPr dirty="0">
              <a:solidFill>
                <a:srgbClr val="FFFF00"/>
              </a:solidFill>
            </a:endParaRPr>
          </a:p>
          <a:p>
            <a:pPr algn="ctr"/>
            <a:endParaRPr dirty="0"/>
          </a:p>
          <a:p>
            <a:pPr algn="ctr"/>
            <a:endParaRPr dirty="0"/>
          </a:p>
          <a:p>
            <a:pPr algn="ctr"/>
            <a:endParaRPr dirty="0"/>
          </a:p>
          <a:p>
            <a:pPr algn="ctr"/>
            <a:endParaRPr dirty="0"/>
          </a:p>
        </p:txBody>
      </p:sp>
      <p:sp>
        <p:nvSpPr>
          <p:cNvPr id="102" name="Shape 102"/>
          <p:cNvSpPr/>
          <p:nvPr/>
        </p:nvSpPr>
        <p:spPr>
          <a:xfrm>
            <a:off x="1651800" y="2991825"/>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Hang-Man</a:t>
            </a:r>
          </a:p>
        </p:txBody>
      </p:sp>
      <p:sp>
        <p:nvSpPr>
          <p:cNvPr id="103" name="Shape 103"/>
          <p:cNvSpPr/>
          <p:nvPr/>
        </p:nvSpPr>
        <p:spPr>
          <a:xfrm>
            <a:off x="1651800" y="3328650"/>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Tic-Tac-Toe</a:t>
            </a:r>
          </a:p>
        </p:txBody>
      </p:sp>
      <p:sp>
        <p:nvSpPr>
          <p:cNvPr id="104" name="Shape 104"/>
          <p:cNvSpPr/>
          <p:nvPr/>
        </p:nvSpPr>
        <p:spPr>
          <a:xfrm>
            <a:off x="1651800" y="3693037"/>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sz="900"/>
              <a:t>Rock-Paper-Scissors</a:t>
            </a:r>
          </a:p>
        </p:txBody>
      </p:sp>
      <p:sp>
        <p:nvSpPr>
          <p:cNvPr id="105" name="Shape 105"/>
          <p:cNvSpPr txBox="1">
            <a:spLocks noGrp="1"/>
          </p:cNvSpPr>
          <p:nvPr>
            <p:ph type="body" idx="1"/>
          </p:nvPr>
        </p:nvSpPr>
        <p:spPr>
          <a:xfrm>
            <a:off x="4602900" y="4248700"/>
            <a:ext cx="3999900" cy="571800"/>
          </a:xfrm>
          <a:prstGeom prst="rect">
            <a:avLst/>
          </a:prstGeom>
        </p:spPr>
        <p:txBody>
          <a:bodyPr lIns="91417" tIns="91417" rIns="91417" bIns="91417" anchor="t" anchorCtr="0">
            <a:noAutofit/>
          </a:bodyPr>
          <a:lstStyle/>
          <a:p>
            <a:pPr>
              <a:lnSpc>
                <a:spcPct val="100000"/>
              </a:lnSpc>
            </a:pPr>
            <a:r>
              <a:rPr lang="en"/>
              <a:t>When clicking Tic-Tac-Toe. (Kind of the same when clicking Rock-Paper-Scissors)</a:t>
            </a:r>
          </a:p>
          <a:p>
            <a:endParaRPr/>
          </a:p>
          <a:p>
            <a:endParaRPr/>
          </a:p>
        </p:txBody>
      </p:sp>
      <p:sp>
        <p:nvSpPr>
          <p:cNvPr id="106" name="Shape 106"/>
          <p:cNvSpPr/>
          <p:nvPr/>
        </p:nvSpPr>
        <p:spPr>
          <a:xfrm>
            <a:off x="4565025" y="1912600"/>
            <a:ext cx="4294200" cy="2336100"/>
          </a:xfrm>
          <a:prstGeom prst="rect">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dirty="0">
                <a:solidFill>
                  <a:srgbClr val="00FFFF"/>
                </a:solidFill>
              </a:rPr>
              <a:t>Vidya Gamez</a:t>
            </a:r>
          </a:p>
          <a:p>
            <a:r>
              <a:rPr lang="en" dirty="0"/>
              <a:t>	</a:t>
            </a:r>
            <a:r>
              <a:rPr lang="en" dirty="0" smtClean="0"/>
              <a:t>              </a:t>
            </a:r>
            <a:r>
              <a:rPr lang="en" dirty="0">
                <a:solidFill>
                  <a:srgbClr val="00FF00"/>
                </a:solidFill>
              </a:rPr>
              <a:t>Tic-Tac-Toe</a:t>
            </a:r>
          </a:p>
          <a:p>
            <a:pPr algn="ctr"/>
            <a:r>
              <a:rPr lang="en" dirty="0">
                <a:solidFill>
                  <a:srgbClr val="FFFF00"/>
                </a:solidFill>
              </a:rPr>
              <a:t>Pick a mode:</a:t>
            </a:r>
          </a:p>
          <a:p>
            <a:pPr algn="ctr"/>
            <a:endParaRPr dirty="0">
              <a:solidFill>
                <a:srgbClr val="FFFF00"/>
              </a:solidFill>
            </a:endParaRPr>
          </a:p>
          <a:p>
            <a:pPr algn="ctr"/>
            <a:endParaRPr dirty="0"/>
          </a:p>
          <a:p>
            <a:pPr algn="ctr"/>
            <a:endParaRPr dirty="0"/>
          </a:p>
          <a:p>
            <a:pPr algn="ctr"/>
            <a:endParaRPr dirty="0"/>
          </a:p>
          <a:p>
            <a:pPr algn="ctr"/>
            <a:endParaRPr dirty="0"/>
          </a:p>
        </p:txBody>
      </p:sp>
      <p:sp>
        <p:nvSpPr>
          <p:cNvPr id="107" name="Shape 107"/>
          <p:cNvSpPr/>
          <p:nvPr/>
        </p:nvSpPr>
        <p:spPr>
          <a:xfrm>
            <a:off x="6039225" y="2991825"/>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Vs. Computer</a:t>
            </a:r>
          </a:p>
        </p:txBody>
      </p:sp>
      <p:sp>
        <p:nvSpPr>
          <p:cNvPr id="108" name="Shape 108"/>
          <p:cNvSpPr/>
          <p:nvPr/>
        </p:nvSpPr>
        <p:spPr>
          <a:xfrm>
            <a:off x="6039225" y="3328650"/>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Vs. player</a:t>
            </a:r>
          </a:p>
        </p:txBody>
      </p:sp>
    </p:spTree>
    <p:extLst>
      <p:ext uri="{BB962C8B-B14F-4D97-AF65-F5344CB8AC3E}">
        <p14:creationId xmlns:p14="http://schemas.microsoft.com/office/powerpoint/2010/main" val="2030369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Purpose </a:t>
            </a:r>
          </a:p>
        </p:txBody>
      </p:sp>
      <p:sp>
        <p:nvSpPr>
          <p:cNvPr id="92" name="Shape 92"/>
          <p:cNvSpPr txBox="1">
            <a:spLocks noGrp="1"/>
          </p:cNvSpPr>
          <p:nvPr>
            <p:ph type="body" idx="1"/>
          </p:nvPr>
        </p:nvSpPr>
        <p:spPr>
          <a:xfrm>
            <a:off x="311700" y="1229875"/>
            <a:ext cx="7176300" cy="3339000"/>
          </a:xfrm>
          <a:prstGeom prst="rect">
            <a:avLst/>
          </a:prstGeom>
        </p:spPr>
        <p:txBody>
          <a:bodyPr lIns="91417" tIns="91417" rIns="91417" bIns="91417" anchor="t" anchorCtr="0">
            <a:noAutofit/>
          </a:bodyPr>
          <a:lstStyle/>
          <a:p>
            <a:pPr>
              <a:lnSpc>
                <a:spcPct val="100000"/>
              </a:lnSpc>
            </a:pPr>
            <a:r>
              <a:rPr lang="en"/>
              <a:t>“Need a quick ride? Now you can borrow a skateboard without the hassle of owning one!”</a:t>
            </a:r>
          </a:p>
          <a:p>
            <a:pPr marL="457154" indent="-228576">
              <a:lnSpc>
                <a:spcPct val="100000"/>
              </a:lnSpc>
            </a:pPr>
            <a:r>
              <a:rPr lang="en"/>
              <a:t>Two types of users: Borrowers and Skaters</a:t>
            </a:r>
          </a:p>
          <a:p>
            <a:pPr marL="457154" indent="-228576">
              <a:lnSpc>
                <a:spcPct val="100000"/>
              </a:lnSpc>
            </a:pPr>
            <a:r>
              <a:rPr lang="en"/>
              <a:t>Renting will be free, unless damage is done.</a:t>
            </a:r>
          </a:p>
          <a:p>
            <a:pPr>
              <a:lnSpc>
                <a:spcPct val="100000"/>
              </a:lnSpc>
            </a:pPr>
            <a:endParaRPr/>
          </a:p>
          <a:p>
            <a:pPr>
              <a:lnSpc>
                <a:spcPct val="100000"/>
              </a:lnSpc>
            </a:pPr>
            <a:r>
              <a:rPr lang="en"/>
              <a:t>Great for college students who need to move themselves quickly across the campus!</a:t>
            </a:r>
          </a:p>
        </p:txBody>
      </p:sp>
      <p:pic>
        <p:nvPicPr>
          <p:cNvPr id="93" name="Shape 93" descr="thisone-1420235731-68.gif"/>
          <p:cNvPicPr preferRelativeResize="0"/>
          <p:nvPr/>
        </p:nvPicPr>
        <p:blipFill>
          <a:blip r:embed="rId3">
            <a:alphaModFix/>
          </a:blip>
          <a:stretch>
            <a:fillRect/>
          </a:stretch>
        </p:blipFill>
        <p:spPr>
          <a:xfrm flipH="1">
            <a:off x="6983350" y="1515400"/>
            <a:ext cx="2330024" cy="2481699"/>
          </a:xfrm>
          <a:prstGeom prst="rect">
            <a:avLst/>
          </a:prstGeom>
          <a:noFill/>
          <a:ln>
            <a:noFill/>
          </a:ln>
        </p:spPr>
      </p:pic>
    </p:spTree>
    <p:extLst>
      <p:ext uri="{BB962C8B-B14F-4D97-AF65-F5344CB8AC3E}">
        <p14:creationId xmlns:p14="http://schemas.microsoft.com/office/powerpoint/2010/main" val="18940405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112"/>
        <p:cNvGrpSpPr/>
        <p:nvPr/>
      </p:nvGrpSpPr>
      <p:grpSpPr>
        <a:xfrm>
          <a:off x="0" y="0"/>
          <a:ext cx="0" cy="0"/>
          <a:chOff x="0" y="0"/>
          <a:chExt cx="0" cy="0"/>
        </a:xfrm>
      </p:grpSpPr>
      <p:sp>
        <p:nvSpPr>
          <p:cNvPr id="113" name="Shape 113"/>
          <p:cNvSpPr/>
          <p:nvPr/>
        </p:nvSpPr>
        <p:spPr>
          <a:xfrm>
            <a:off x="177600" y="1912600"/>
            <a:ext cx="4294200" cy="2336100"/>
          </a:xfrm>
          <a:prstGeom prst="rect">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solidFill>
                  <a:srgbClr val="00FFFF"/>
                </a:solidFill>
              </a:rPr>
              <a:t>Rock-Paper-Scissors</a:t>
            </a:r>
          </a:p>
          <a:p>
            <a:endParaRPr/>
          </a:p>
          <a:p>
            <a:endParaRPr>
              <a:solidFill>
                <a:srgbClr val="FFFF00"/>
              </a:solidFill>
            </a:endParaRPr>
          </a:p>
          <a:p>
            <a:endParaRPr>
              <a:solidFill>
                <a:srgbClr val="FFFF00"/>
              </a:solidFill>
            </a:endParaRPr>
          </a:p>
          <a:p>
            <a:endParaRPr>
              <a:solidFill>
                <a:srgbClr val="FFFF00"/>
              </a:solidFill>
            </a:endParaRPr>
          </a:p>
          <a:p>
            <a:pPr algn="ctr"/>
            <a:endParaRPr/>
          </a:p>
          <a:p>
            <a:pPr algn="ctr"/>
            <a:endParaRPr/>
          </a:p>
          <a:p>
            <a:pPr algn="ctr"/>
            <a:endParaRPr/>
          </a:p>
          <a:p>
            <a:pPr algn="ctr"/>
            <a:endParaRPr/>
          </a:p>
        </p:txBody>
      </p:sp>
      <p:sp>
        <p:nvSpPr>
          <p:cNvPr id="114" name="Shape 114"/>
          <p:cNvSpPr txBox="1">
            <a:spLocks noGrp="1"/>
          </p:cNvSpPr>
          <p:nvPr>
            <p:ph type="title"/>
          </p:nvPr>
        </p:nvSpPr>
        <p:spPr>
          <a:xfrm>
            <a:off x="471900" y="738725"/>
            <a:ext cx="8222100" cy="767700"/>
          </a:xfrm>
          <a:prstGeom prst="rect">
            <a:avLst/>
          </a:prstGeom>
        </p:spPr>
        <p:txBody>
          <a:bodyPr lIns="91417" tIns="91417" rIns="91417" bIns="91417" anchor="b" anchorCtr="0">
            <a:noAutofit/>
          </a:bodyPr>
          <a:lstStyle/>
          <a:p>
            <a:r>
              <a:rPr lang="en"/>
              <a:t>More Design</a:t>
            </a:r>
          </a:p>
        </p:txBody>
      </p:sp>
      <p:sp>
        <p:nvSpPr>
          <p:cNvPr id="115" name="Shape 115"/>
          <p:cNvSpPr txBox="1">
            <a:spLocks noGrp="1"/>
          </p:cNvSpPr>
          <p:nvPr>
            <p:ph type="body" idx="1"/>
          </p:nvPr>
        </p:nvSpPr>
        <p:spPr>
          <a:xfrm>
            <a:off x="215475" y="4248700"/>
            <a:ext cx="3999900" cy="571800"/>
          </a:xfrm>
          <a:prstGeom prst="rect">
            <a:avLst/>
          </a:prstGeom>
        </p:spPr>
        <p:txBody>
          <a:bodyPr lIns="91417" tIns="91417" rIns="91417" bIns="91417" anchor="t" anchorCtr="0">
            <a:noAutofit/>
          </a:bodyPr>
          <a:lstStyle/>
          <a:p>
            <a:pPr algn="ctr"/>
            <a:r>
              <a:rPr lang="en"/>
              <a:t>When choosing Rock-Paper-Scissors</a:t>
            </a:r>
          </a:p>
          <a:p>
            <a:pPr algn="ctr"/>
            <a:r>
              <a:rPr lang="en"/>
              <a:t> </a:t>
            </a:r>
          </a:p>
          <a:p>
            <a:endParaRPr/>
          </a:p>
          <a:p>
            <a:endParaRPr/>
          </a:p>
        </p:txBody>
      </p:sp>
      <p:sp>
        <p:nvSpPr>
          <p:cNvPr id="116" name="Shape 116"/>
          <p:cNvSpPr/>
          <p:nvPr/>
        </p:nvSpPr>
        <p:spPr>
          <a:xfrm>
            <a:off x="1689675" y="2472700"/>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Rock</a:t>
            </a:r>
          </a:p>
        </p:txBody>
      </p:sp>
      <p:sp>
        <p:nvSpPr>
          <p:cNvPr id="117" name="Shape 117"/>
          <p:cNvSpPr/>
          <p:nvPr/>
        </p:nvSpPr>
        <p:spPr>
          <a:xfrm>
            <a:off x="1689675" y="2940550"/>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Paper</a:t>
            </a:r>
          </a:p>
        </p:txBody>
      </p:sp>
      <p:sp>
        <p:nvSpPr>
          <p:cNvPr id="118" name="Shape 118"/>
          <p:cNvSpPr/>
          <p:nvPr/>
        </p:nvSpPr>
        <p:spPr>
          <a:xfrm>
            <a:off x="1689675" y="3408400"/>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Scissors</a:t>
            </a:r>
          </a:p>
        </p:txBody>
      </p:sp>
      <p:sp>
        <p:nvSpPr>
          <p:cNvPr id="119" name="Shape 119"/>
          <p:cNvSpPr/>
          <p:nvPr/>
        </p:nvSpPr>
        <p:spPr>
          <a:xfrm>
            <a:off x="4565025" y="1912600"/>
            <a:ext cx="4294200" cy="2336100"/>
          </a:xfrm>
          <a:prstGeom prst="rect">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solidFill>
                  <a:srgbClr val="00FFFF"/>
                </a:solidFill>
              </a:rPr>
              <a:t>Tic-Tac-Toe</a:t>
            </a:r>
          </a:p>
          <a:p>
            <a:endParaRPr/>
          </a:p>
          <a:p>
            <a:endParaRPr>
              <a:solidFill>
                <a:srgbClr val="FFFF00"/>
              </a:solidFill>
            </a:endParaRPr>
          </a:p>
          <a:p>
            <a:endParaRPr>
              <a:solidFill>
                <a:srgbClr val="FFFF00"/>
              </a:solidFill>
            </a:endParaRPr>
          </a:p>
          <a:p>
            <a:endParaRPr>
              <a:solidFill>
                <a:srgbClr val="FFFF00"/>
              </a:solidFill>
            </a:endParaRPr>
          </a:p>
          <a:p>
            <a:pPr algn="ctr"/>
            <a:endParaRPr/>
          </a:p>
          <a:p>
            <a:pPr algn="ctr"/>
            <a:endParaRPr/>
          </a:p>
          <a:p>
            <a:pPr algn="ctr"/>
            <a:endParaRPr/>
          </a:p>
          <a:p>
            <a:pPr algn="ctr"/>
            <a:endParaRPr/>
          </a:p>
        </p:txBody>
      </p:sp>
      <p:sp>
        <p:nvSpPr>
          <p:cNvPr id="120" name="Shape 120"/>
          <p:cNvSpPr/>
          <p:nvPr/>
        </p:nvSpPr>
        <p:spPr>
          <a:xfrm>
            <a:off x="5066150" y="3601875"/>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O</a:t>
            </a:r>
          </a:p>
        </p:txBody>
      </p:sp>
      <p:sp>
        <p:nvSpPr>
          <p:cNvPr id="121" name="Shape 121"/>
          <p:cNvSpPr/>
          <p:nvPr/>
        </p:nvSpPr>
        <p:spPr>
          <a:xfrm>
            <a:off x="7006300" y="3601875"/>
            <a:ext cx="13458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X</a:t>
            </a:r>
          </a:p>
        </p:txBody>
      </p:sp>
      <p:cxnSp>
        <p:nvCxnSpPr>
          <p:cNvPr id="122" name="Shape 122"/>
          <p:cNvCxnSpPr/>
          <p:nvPr/>
        </p:nvCxnSpPr>
        <p:spPr>
          <a:xfrm>
            <a:off x="5942700" y="2766425"/>
            <a:ext cx="1598400" cy="0"/>
          </a:xfrm>
          <a:prstGeom prst="straightConnector1">
            <a:avLst/>
          </a:prstGeom>
          <a:noFill/>
          <a:ln w="9525" cap="flat" cmpd="sng">
            <a:solidFill>
              <a:schemeClr val="dk2"/>
            </a:solidFill>
            <a:prstDash val="solid"/>
            <a:round/>
            <a:headEnd type="none" w="lg" len="lg"/>
            <a:tailEnd type="none" w="lg" len="lg"/>
          </a:ln>
        </p:spPr>
      </p:cxnSp>
      <p:cxnSp>
        <p:nvCxnSpPr>
          <p:cNvPr id="123" name="Shape 123"/>
          <p:cNvCxnSpPr/>
          <p:nvPr/>
        </p:nvCxnSpPr>
        <p:spPr>
          <a:xfrm>
            <a:off x="6452400" y="2472700"/>
            <a:ext cx="0" cy="1062900"/>
          </a:xfrm>
          <a:prstGeom prst="straightConnector1">
            <a:avLst/>
          </a:prstGeom>
          <a:noFill/>
          <a:ln w="9525" cap="flat" cmpd="sng">
            <a:solidFill>
              <a:schemeClr val="dk2"/>
            </a:solidFill>
            <a:prstDash val="solid"/>
            <a:round/>
            <a:headEnd type="none" w="lg" len="lg"/>
            <a:tailEnd type="none" w="lg" len="lg"/>
          </a:ln>
        </p:spPr>
      </p:cxnSp>
      <p:cxnSp>
        <p:nvCxnSpPr>
          <p:cNvPr id="124" name="Shape 124"/>
          <p:cNvCxnSpPr/>
          <p:nvPr/>
        </p:nvCxnSpPr>
        <p:spPr>
          <a:xfrm>
            <a:off x="5956350" y="3144250"/>
            <a:ext cx="1584600" cy="0"/>
          </a:xfrm>
          <a:prstGeom prst="straightConnector1">
            <a:avLst/>
          </a:prstGeom>
          <a:noFill/>
          <a:ln w="9525" cap="flat" cmpd="sng">
            <a:solidFill>
              <a:schemeClr val="dk2"/>
            </a:solidFill>
            <a:prstDash val="solid"/>
            <a:round/>
            <a:headEnd type="none" w="lg" len="lg"/>
            <a:tailEnd type="none" w="lg" len="lg"/>
          </a:ln>
        </p:spPr>
      </p:cxnSp>
      <p:cxnSp>
        <p:nvCxnSpPr>
          <p:cNvPr id="125" name="Shape 125"/>
          <p:cNvCxnSpPr/>
          <p:nvPr/>
        </p:nvCxnSpPr>
        <p:spPr>
          <a:xfrm>
            <a:off x="7076100" y="2472700"/>
            <a:ext cx="0" cy="1062900"/>
          </a:xfrm>
          <a:prstGeom prst="straightConnector1">
            <a:avLst/>
          </a:prstGeom>
          <a:noFill/>
          <a:ln w="9525" cap="flat" cmpd="sng">
            <a:solidFill>
              <a:schemeClr val="dk2"/>
            </a:solidFill>
            <a:prstDash val="solid"/>
            <a:round/>
            <a:headEnd type="none" w="lg" len="lg"/>
            <a:tailEnd type="none" w="lg" len="lg"/>
          </a:ln>
        </p:spPr>
      </p:cxnSp>
      <p:sp>
        <p:nvSpPr>
          <p:cNvPr id="126" name="Shape 126"/>
          <p:cNvSpPr/>
          <p:nvPr/>
        </p:nvSpPr>
        <p:spPr>
          <a:xfrm>
            <a:off x="6024675" y="2815237"/>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endParaRPr/>
          </a:p>
        </p:txBody>
      </p:sp>
      <p:sp>
        <p:nvSpPr>
          <p:cNvPr id="127" name="Shape 127"/>
          <p:cNvSpPr/>
          <p:nvPr/>
        </p:nvSpPr>
        <p:spPr>
          <a:xfrm>
            <a:off x="6024675" y="2414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O</a:t>
            </a:r>
          </a:p>
        </p:txBody>
      </p:sp>
      <p:sp>
        <p:nvSpPr>
          <p:cNvPr id="128" name="Shape 128"/>
          <p:cNvSpPr/>
          <p:nvPr/>
        </p:nvSpPr>
        <p:spPr>
          <a:xfrm>
            <a:off x="6593400" y="2414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endParaRPr/>
          </a:p>
        </p:txBody>
      </p:sp>
      <p:sp>
        <p:nvSpPr>
          <p:cNvPr id="129" name="Shape 129"/>
          <p:cNvSpPr/>
          <p:nvPr/>
        </p:nvSpPr>
        <p:spPr>
          <a:xfrm>
            <a:off x="7217100" y="2414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O</a:t>
            </a:r>
          </a:p>
        </p:txBody>
      </p:sp>
      <p:sp>
        <p:nvSpPr>
          <p:cNvPr id="130" name="Shape 130"/>
          <p:cNvSpPr/>
          <p:nvPr/>
        </p:nvSpPr>
        <p:spPr>
          <a:xfrm>
            <a:off x="6593400" y="2815237"/>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X</a:t>
            </a:r>
          </a:p>
        </p:txBody>
      </p:sp>
      <p:sp>
        <p:nvSpPr>
          <p:cNvPr id="131" name="Shape 131"/>
          <p:cNvSpPr/>
          <p:nvPr/>
        </p:nvSpPr>
        <p:spPr>
          <a:xfrm>
            <a:off x="7236225" y="2815237"/>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endParaRPr/>
          </a:p>
        </p:txBody>
      </p:sp>
      <p:sp>
        <p:nvSpPr>
          <p:cNvPr id="132" name="Shape 132"/>
          <p:cNvSpPr/>
          <p:nvPr/>
        </p:nvSpPr>
        <p:spPr>
          <a:xfrm>
            <a:off x="6024675" y="3193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X</a:t>
            </a:r>
          </a:p>
        </p:txBody>
      </p:sp>
      <p:sp>
        <p:nvSpPr>
          <p:cNvPr id="133" name="Shape 133"/>
          <p:cNvSpPr/>
          <p:nvPr/>
        </p:nvSpPr>
        <p:spPr>
          <a:xfrm>
            <a:off x="6593400" y="3193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endParaRPr/>
          </a:p>
        </p:txBody>
      </p:sp>
      <p:sp>
        <p:nvSpPr>
          <p:cNvPr id="134" name="Shape 134"/>
          <p:cNvSpPr/>
          <p:nvPr/>
        </p:nvSpPr>
        <p:spPr>
          <a:xfrm>
            <a:off x="7236225" y="31930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endParaRPr/>
          </a:p>
        </p:txBody>
      </p:sp>
      <p:sp>
        <p:nvSpPr>
          <p:cNvPr id="135" name="Shape 135"/>
          <p:cNvSpPr txBox="1">
            <a:spLocks noGrp="1"/>
          </p:cNvSpPr>
          <p:nvPr>
            <p:ph type="body" idx="1"/>
          </p:nvPr>
        </p:nvSpPr>
        <p:spPr>
          <a:xfrm>
            <a:off x="4764300" y="4278175"/>
            <a:ext cx="3999900" cy="571800"/>
          </a:xfrm>
          <a:prstGeom prst="rect">
            <a:avLst/>
          </a:prstGeom>
        </p:spPr>
        <p:txBody>
          <a:bodyPr lIns="91417" tIns="91417" rIns="91417" bIns="91417" anchor="t" anchorCtr="0">
            <a:noAutofit/>
          </a:bodyPr>
          <a:lstStyle/>
          <a:p>
            <a:pPr algn="ctr"/>
            <a:r>
              <a:rPr lang="en"/>
              <a:t>When choosing Tic-Tac-Toe</a:t>
            </a:r>
          </a:p>
          <a:p>
            <a:pPr algn="ctr"/>
            <a:r>
              <a:rPr lang="en"/>
              <a:t> </a:t>
            </a:r>
          </a:p>
          <a:p>
            <a:endParaRPr/>
          </a:p>
          <a:p>
            <a:endParaRPr/>
          </a:p>
        </p:txBody>
      </p:sp>
    </p:spTree>
    <p:extLst>
      <p:ext uri="{BB962C8B-B14F-4D97-AF65-F5344CB8AC3E}">
        <p14:creationId xmlns:p14="http://schemas.microsoft.com/office/powerpoint/2010/main" val="26253050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139"/>
        <p:cNvGrpSpPr/>
        <p:nvPr/>
      </p:nvGrpSpPr>
      <p:grpSpPr>
        <a:xfrm>
          <a:off x="0" y="0"/>
          <a:ext cx="0" cy="0"/>
          <a:chOff x="0" y="0"/>
          <a:chExt cx="0" cy="0"/>
        </a:xfrm>
      </p:grpSpPr>
      <p:sp>
        <p:nvSpPr>
          <p:cNvPr id="140" name="Shape 140"/>
          <p:cNvSpPr/>
          <p:nvPr/>
        </p:nvSpPr>
        <p:spPr>
          <a:xfrm>
            <a:off x="532825" y="1898950"/>
            <a:ext cx="4294200" cy="2336100"/>
          </a:xfrm>
          <a:prstGeom prst="rect">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solidFill>
                  <a:srgbClr val="00FFFF"/>
                </a:solidFill>
              </a:rPr>
              <a:t>Hang Man</a:t>
            </a:r>
          </a:p>
          <a:p>
            <a:endParaRPr/>
          </a:p>
          <a:p>
            <a:endParaRPr>
              <a:solidFill>
                <a:srgbClr val="FFFF00"/>
              </a:solidFill>
            </a:endParaRPr>
          </a:p>
          <a:p>
            <a:endParaRPr>
              <a:solidFill>
                <a:srgbClr val="FFFF00"/>
              </a:solidFill>
            </a:endParaRPr>
          </a:p>
          <a:p>
            <a:endParaRPr>
              <a:solidFill>
                <a:srgbClr val="FFFF00"/>
              </a:solidFill>
            </a:endParaRPr>
          </a:p>
          <a:p>
            <a:pPr algn="ctr"/>
            <a:endParaRPr/>
          </a:p>
          <a:p>
            <a:pPr algn="ctr"/>
            <a:endParaRPr/>
          </a:p>
          <a:p>
            <a:pPr algn="ctr"/>
            <a:endParaRPr/>
          </a:p>
          <a:p>
            <a:pPr algn="ctr"/>
            <a:endParaRPr/>
          </a:p>
        </p:txBody>
      </p:sp>
      <p:sp>
        <p:nvSpPr>
          <p:cNvPr id="141" name="Shape 141"/>
          <p:cNvSpPr txBox="1">
            <a:spLocks noGrp="1"/>
          </p:cNvSpPr>
          <p:nvPr>
            <p:ph type="title"/>
          </p:nvPr>
        </p:nvSpPr>
        <p:spPr>
          <a:xfrm>
            <a:off x="471900" y="738725"/>
            <a:ext cx="8222100" cy="767700"/>
          </a:xfrm>
          <a:prstGeom prst="rect">
            <a:avLst/>
          </a:prstGeom>
        </p:spPr>
        <p:txBody>
          <a:bodyPr lIns="91417" tIns="91417" rIns="91417" bIns="91417" anchor="b" anchorCtr="0">
            <a:noAutofit/>
          </a:bodyPr>
          <a:lstStyle/>
          <a:p>
            <a:r>
              <a:rPr lang="en"/>
              <a:t>More Design</a:t>
            </a:r>
          </a:p>
        </p:txBody>
      </p:sp>
      <p:sp>
        <p:nvSpPr>
          <p:cNvPr id="142" name="Shape 142"/>
          <p:cNvSpPr txBox="1">
            <a:spLocks noGrp="1"/>
          </p:cNvSpPr>
          <p:nvPr>
            <p:ph type="body" idx="1"/>
          </p:nvPr>
        </p:nvSpPr>
        <p:spPr>
          <a:xfrm>
            <a:off x="570700" y="4235050"/>
            <a:ext cx="3999900" cy="571800"/>
          </a:xfrm>
          <a:prstGeom prst="rect">
            <a:avLst/>
          </a:prstGeom>
        </p:spPr>
        <p:txBody>
          <a:bodyPr lIns="91417" tIns="91417" rIns="91417" bIns="91417" anchor="t" anchorCtr="0">
            <a:noAutofit/>
          </a:bodyPr>
          <a:lstStyle/>
          <a:p>
            <a:pPr algn="ctr"/>
            <a:r>
              <a:rPr lang="en"/>
              <a:t>When choosing Hang Man</a:t>
            </a:r>
          </a:p>
          <a:p>
            <a:pPr algn="ctr"/>
            <a:r>
              <a:rPr lang="en"/>
              <a:t> </a:t>
            </a:r>
          </a:p>
          <a:p>
            <a:endParaRPr/>
          </a:p>
          <a:p>
            <a:endParaRPr/>
          </a:p>
        </p:txBody>
      </p:sp>
      <p:cxnSp>
        <p:nvCxnSpPr>
          <p:cNvPr id="143" name="Shape 143"/>
          <p:cNvCxnSpPr/>
          <p:nvPr/>
        </p:nvCxnSpPr>
        <p:spPr>
          <a:xfrm>
            <a:off x="3326550" y="2431200"/>
            <a:ext cx="587400" cy="0"/>
          </a:xfrm>
          <a:prstGeom prst="straightConnector1">
            <a:avLst/>
          </a:prstGeom>
          <a:noFill/>
          <a:ln w="9525" cap="flat" cmpd="sng">
            <a:solidFill>
              <a:schemeClr val="dk2"/>
            </a:solidFill>
            <a:prstDash val="solid"/>
            <a:round/>
            <a:headEnd type="none" w="lg" len="lg"/>
            <a:tailEnd type="none" w="lg" len="lg"/>
          </a:ln>
        </p:spPr>
      </p:cxnSp>
      <p:cxnSp>
        <p:nvCxnSpPr>
          <p:cNvPr id="144" name="Shape 144"/>
          <p:cNvCxnSpPr/>
          <p:nvPr/>
        </p:nvCxnSpPr>
        <p:spPr>
          <a:xfrm>
            <a:off x="3913950" y="2431200"/>
            <a:ext cx="0" cy="150900"/>
          </a:xfrm>
          <a:prstGeom prst="straightConnector1">
            <a:avLst/>
          </a:prstGeom>
          <a:noFill/>
          <a:ln w="9525" cap="flat" cmpd="sng">
            <a:solidFill>
              <a:schemeClr val="dk2"/>
            </a:solidFill>
            <a:prstDash val="solid"/>
            <a:round/>
            <a:headEnd type="none" w="lg" len="lg"/>
            <a:tailEnd type="none" w="lg" len="lg"/>
          </a:ln>
        </p:spPr>
      </p:cxnSp>
      <p:cxnSp>
        <p:nvCxnSpPr>
          <p:cNvPr id="145" name="Shape 145"/>
          <p:cNvCxnSpPr/>
          <p:nvPr/>
        </p:nvCxnSpPr>
        <p:spPr>
          <a:xfrm>
            <a:off x="3326550" y="2438625"/>
            <a:ext cx="0" cy="1149600"/>
          </a:xfrm>
          <a:prstGeom prst="straightConnector1">
            <a:avLst/>
          </a:prstGeom>
          <a:noFill/>
          <a:ln w="9525" cap="flat" cmpd="sng">
            <a:solidFill>
              <a:schemeClr val="dk2"/>
            </a:solidFill>
            <a:prstDash val="solid"/>
            <a:round/>
            <a:headEnd type="none" w="lg" len="lg"/>
            <a:tailEnd type="none" w="lg" len="lg"/>
          </a:ln>
        </p:spPr>
      </p:cxnSp>
      <p:cxnSp>
        <p:nvCxnSpPr>
          <p:cNvPr id="146" name="Shape 146"/>
          <p:cNvCxnSpPr/>
          <p:nvPr/>
        </p:nvCxnSpPr>
        <p:spPr>
          <a:xfrm>
            <a:off x="2986000" y="3588225"/>
            <a:ext cx="1584600" cy="0"/>
          </a:xfrm>
          <a:prstGeom prst="straightConnector1">
            <a:avLst/>
          </a:prstGeom>
          <a:noFill/>
          <a:ln w="9525" cap="flat" cmpd="sng">
            <a:solidFill>
              <a:schemeClr val="dk2"/>
            </a:solidFill>
            <a:prstDash val="solid"/>
            <a:round/>
            <a:headEnd type="none" w="lg" len="lg"/>
            <a:tailEnd type="none" w="lg" len="lg"/>
          </a:ln>
        </p:spPr>
      </p:cxnSp>
      <p:sp>
        <p:nvSpPr>
          <p:cNvPr id="147" name="Shape 147"/>
          <p:cNvSpPr/>
          <p:nvPr/>
        </p:nvSpPr>
        <p:spPr>
          <a:xfrm>
            <a:off x="3797875" y="2568350"/>
            <a:ext cx="239100" cy="150900"/>
          </a:xfrm>
          <a:prstGeom prst="ellipse">
            <a:avLst/>
          </a:prstGeom>
          <a:solidFill>
            <a:schemeClr val="lt2"/>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endParaRPr/>
          </a:p>
        </p:txBody>
      </p:sp>
      <p:cxnSp>
        <p:nvCxnSpPr>
          <p:cNvPr id="148" name="Shape 148"/>
          <p:cNvCxnSpPr/>
          <p:nvPr/>
        </p:nvCxnSpPr>
        <p:spPr>
          <a:xfrm>
            <a:off x="3917425" y="2719250"/>
            <a:ext cx="0" cy="477600"/>
          </a:xfrm>
          <a:prstGeom prst="straightConnector1">
            <a:avLst/>
          </a:prstGeom>
          <a:noFill/>
          <a:ln w="9525" cap="flat" cmpd="sng">
            <a:solidFill>
              <a:schemeClr val="dk2"/>
            </a:solidFill>
            <a:prstDash val="solid"/>
            <a:round/>
            <a:headEnd type="none" w="lg" len="lg"/>
            <a:tailEnd type="none" w="lg" len="lg"/>
          </a:ln>
        </p:spPr>
      </p:cxnSp>
      <p:cxnSp>
        <p:nvCxnSpPr>
          <p:cNvPr id="149" name="Shape 149"/>
          <p:cNvCxnSpPr/>
          <p:nvPr/>
        </p:nvCxnSpPr>
        <p:spPr>
          <a:xfrm flipH="1">
            <a:off x="3761725" y="2877862"/>
            <a:ext cx="155700" cy="263700"/>
          </a:xfrm>
          <a:prstGeom prst="straightConnector1">
            <a:avLst/>
          </a:prstGeom>
          <a:noFill/>
          <a:ln w="9525" cap="flat" cmpd="sng">
            <a:solidFill>
              <a:schemeClr val="dk2"/>
            </a:solidFill>
            <a:prstDash val="solid"/>
            <a:round/>
            <a:headEnd type="none" w="lg" len="lg"/>
            <a:tailEnd type="none" w="lg" len="lg"/>
          </a:ln>
        </p:spPr>
      </p:cxnSp>
      <p:sp>
        <p:nvSpPr>
          <p:cNvPr id="150" name="Shape 150"/>
          <p:cNvSpPr/>
          <p:nvPr/>
        </p:nvSpPr>
        <p:spPr>
          <a:xfrm>
            <a:off x="939775" y="2503700"/>
            <a:ext cx="21135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H _ N G _ _ N</a:t>
            </a:r>
          </a:p>
        </p:txBody>
      </p:sp>
      <p:sp>
        <p:nvSpPr>
          <p:cNvPr id="151" name="Shape 151"/>
          <p:cNvSpPr/>
          <p:nvPr/>
        </p:nvSpPr>
        <p:spPr>
          <a:xfrm>
            <a:off x="939775" y="2962625"/>
            <a:ext cx="341700" cy="280200"/>
          </a:xfrm>
          <a:prstGeom prst="rect">
            <a:avLst/>
          </a:prstGeom>
          <a:solidFill>
            <a:srgbClr val="434343"/>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H</a:t>
            </a:r>
          </a:p>
        </p:txBody>
      </p:sp>
      <p:sp>
        <p:nvSpPr>
          <p:cNvPr id="152" name="Shape 152"/>
          <p:cNvSpPr/>
          <p:nvPr/>
        </p:nvSpPr>
        <p:spPr>
          <a:xfrm>
            <a:off x="1495200" y="2962625"/>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P</a:t>
            </a:r>
          </a:p>
        </p:txBody>
      </p:sp>
      <p:sp>
        <p:nvSpPr>
          <p:cNvPr id="153" name="Shape 153"/>
          <p:cNvSpPr/>
          <p:nvPr/>
        </p:nvSpPr>
        <p:spPr>
          <a:xfrm>
            <a:off x="2009625" y="2962625"/>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K</a:t>
            </a:r>
          </a:p>
        </p:txBody>
      </p:sp>
      <p:sp>
        <p:nvSpPr>
          <p:cNvPr id="154" name="Shape 154"/>
          <p:cNvSpPr/>
          <p:nvPr/>
        </p:nvSpPr>
        <p:spPr>
          <a:xfrm>
            <a:off x="2549662" y="2962625"/>
            <a:ext cx="341700" cy="280200"/>
          </a:xfrm>
          <a:prstGeom prst="rect">
            <a:avLst/>
          </a:prstGeom>
          <a:solidFill>
            <a:srgbClr val="434343"/>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N</a:t>
            </a:r>
          </a:p>
        </p:txBody>
      </p:sp>
      <p:sp>
        <p:nvSpPr>
          <p:cNvPr id="155" name="Shape 155"/>
          <p:cNvSpPr/>
          <p:nvPr/>
        </p:nvSpPr>
        <p:spPr>
          <a:xfrm>
            <a:off x="939775" y="3369375"/>
            <a:ext cx="341700" cy="280200"/>
          </a:xfrm>
          <a:prstGeom prst="rect">
            <a:avLst/>
          </a:prstGeom>
          <a:solidFill>
            <a:srgbClr val="434343"/>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G</a:t>
            </a:r>
          </a:p>
        </p:txBody>
      </p:sp>
      <p:sp>
        <p:nvSpPr>
          <p:cNvPr id="156" name="Shape 156"/>
          <p:cNvSpPr/>
          <p:nvPr/>
        </p:nvSpPr>
        <p:spPr>
          <a:xfrm>
            <a:off x="1495200" y="3369375"/>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M</a:t>
            </a:r>
          </a:p>
        </p:txBody>
      </p:sp>
      <p:sp>
        <p:nvSpPr>
          <p:cNvPr id="157" name="Shape 157"/>
          <p:cNvSpPr/>
          <p:nvPr/>
        </p:nvSpPr>
        <p:spPr>
          <a:xfrm>
            <a:off x="2009625" y="3369375"/>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B</a:t>
            </a:r>
          </a:p>
        </p:txBody>
      </p:sp>
      <p:sp>
        <p:nvSpPr>
          <p:cNvPr id="158" name="Shape 158"/>
          <p:cNvSpPr/>
          <p:nvPr/>
        </p:nvSpPr>
        <p:spPr>
          <a:xfrm>
            <a:off x="2549662" y="3369375"/>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J</a:t>
            </a:r>
          </a:p>
        </p:txBody>
      </p:sp>
      <p:sp>
        <p:nvSpPr>
          <p:cNvPr id="159" name="Shape 159"/>
          <p:cNvSpPr/>
          <p:nvPr/>
        </p:nvSpPr>
        <p:spPr>
          <a:xfrm>
            <a:off x="1495200" y="37351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A</a:t>
            </a:r>
          </a:p>
        </p:txBody>
      </p:sp>
      <p:sp>
        <p:nvSpPr>
          <p:cNvPr id="160" name="Shape 160"/>
          <p:cNvSpPr/>
          <p:nvPr/>
        </p:nvSpPr>
        <p:spPr>
          <a:xfrm>
            <a:off x="2009625" y="37351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D</a:t>
            </a:r>
          </a:p>
        </p:txBody>
      </p:sp>
      <p:sp>
        <p:nvSpPr>
          <p:cNvPr id="161" name="Shape 161"/>
          <p:cNvSpPr/>
          <p:nvPr/>
        </p:nvSpPr>
        <p:spPr>
          <a:xfrm>
            <a:off x="2549662" y="37351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L</a:t>
            </a:r>
          </a:p>
        </p:txBody>
      </p:sp>
      <p:sp>
        <p:nvSpPr>
          <p:cNvPr id="162" name="Shape 162"/>
          <p:cNvSpPr/>
          <p:nvPr/>
        </p:nvSpPr>
        <p:spPr>
          <a:xfrm>
            <a:off x="939775" y="3735150"/>
            <a:ext cx="341700" cy="280200"/>
          </a:xfrm>
          <a:prstGeom prst="rect">
            <a:avLst/>
          </a:prstGeom>
          <a:solidFill>
            <a:srgbClr val="FFFFFF"/>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pPr algn="ctr"/>
            <a:r>
              <a:rPr lang="en"/>
              <a:t>I</a:t>
            </a:r>
          </a:p>
        </p:txBody>
      </p:sp>
      <p:sp>
        <p:nvSpPr>
          <p:cNvPr id="163" name="Shape 163"/>
          <p:cNvSpPr txBox="1"/>
          <p:nvPr/>
        </p:nvSpPr>
        <p:spPr>
          <a:xfrm>
            <a:off x="4999750" y="1713346"/>
            <a:ext cx="3000000" cy="3171872"/>
          </a:xfrm>
          <a:prstGeom prst="rect">
            <a:avLst/>
          </a:prstGeom>
          <a:noFill/>
          <a:ln>
            <a:noFill/>
          </a:ln>
        </p:spPr>
        <p:txBody>
          <a:bodyPr lIns="91417" tIns="91417" rIns="91417" bIns="91417" anchor="ctr" anchorCtr="0">
            <a:noAutofit/>
          </a:bodyPr>
          <a:lstStyle/>
          <a:p>
            <a:pPr marL="457154" indent="-228576">
              <a:lnSpc>
                <a:spcPct val="115000"/>
              </a:lnSpc>
              <a:buFontTx/>
              <a:buChar char="-"/>
            </a:pPr>
            <a:r>
              <a:rPr lang="en" sz="1000" b="1" dirty="0"/>
              <a:t>Instructing:</a:t>
            </a:r>
            <a:r>
              <a:rPr lang="en" sz="1000" dirty="0"/>
              <a:t> You can instruct it to open up which game you would like to play. Also can instruct it which options you would like to choose.</a:t>
            </a:r>
          </a:p>
          <a:p>
            <a:pPr marL="457154" indent="-298420">
              <a:lnSpc>
                <a:spcPct val="115000"/>
              </a:lnSpc>
              <a:buSzPct val="100000"/>
              <a:buFontTx/>
              <a:buChar char="-"/>
            </a:pPr>
            <a:r>
              <a:rPr lang="en" sz="1000" b="1" dirty="0"/>
              <a:t>Conversing: </a:t>
            </a:r>
            <a:r>
              <a:rPr lang="en" sz="1000" dirty="0"/>
              <a:t>Not really conversing since you’re not having a conversation with the machine. You’re just choosing the options you are given.</a:t>
            </a:r>
          </a:p>
          <a:p>
            <a:pPr marL="457154" indent="-298420">
              <a:lnSpc>
                <a:spcPct val="115000"/>
              </a:lnSpc>
              <a:buSzPct val="100000"/>
              <a:buFontTx/>
              <a:buChar char="-"/>
            </a:pPr>
            <a:r>
              <a:rPr lang="en" sz="1000" b="1" dirty="0"/>
              <a:t>Manipulating: </a:t>
            </a:r>
            <a:r>
              <a:rPr lang="en" sz="1000" dirty="0"/>
              <a:t>No manipulating anything either. You’re not positioning anything. Simply just pressing buttons.</a:t>
            </a:r>
          </a:p>
          <a:p>
            <a:pPr marL="457154" indent="-298420">
              <a:lnSpc>
                <a:spcPct val="115000"/>
              </a:lnSpc>
              <a:buSzPct val="100000"/>
              <a:buFontTx/>
              <a:buChar char="-"/>
            </a:pPr>
            <a:r>
              <a:rPr lang="en" sz="1000" b="1" dirty="0"/>
              <a:t>Exploring:</a:t>
            </a:r>
            <a:r>
              <a:rPr lang="en" sz="1000" dirty="0"/>
              <a:t> Some exploring? We guess the main menu allows the user to explore each game. The program exploits and assumes that the user already knows how to play these games as well.</a:t>
            </a:r>
          </a:p>
        </p:txBody>
      </p:sp>
    </p:spTree>
    <p:extLst>
      <p:ext uri="{BB962C8B-B14F-4D97-AF65-F5344CB8AC3E}">
        <p14:creationId xmlns:p14="http://schemas.microsoft.com/office/powerpoint/2010/main" val="426675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460950" y="714050"/>
            <a:ext cx="8222100" cy="767700"/>
          </a:xfrm>
          <a:prstGeom prst="rect">
            <a:avLst/>
          </a:prstGeom>
        </p:spPr>
        <p:txBody>
          <a:bodyPr lIns="91417" tIns="91417" rIns="91417" bIns="91417" anchor="b" anchorCtr="0">
            <a:noAutofit/>
          </a:bodyPr>
          <a:lstStyle/>
          <a:p>
            <a:r>
              <a:rPr lang="en"/>
              <a:t>Summary</a:t>
            </a:r>
          </a:p>
        </p:txBody>
      </p:sp>
      <p:sp>
        <p:nvSpPr>
          <p:cNvPr id="169" name="Shape 169"/>
          <p:cNvSpPr txBox="1">
            <a:spLocks noGrp="1"/>
          </p:cNvSpPr>
          <p:nvPr>
            <p:ph type="body" idx="1"/>
          </p:nvPr>
        </p:nvSpPr>
        <p:spPr>
          <a:xfrm>
            <a:off x="471900" y="1919075"/>
            <a:ext cx="8222100" cy="2710200"/>
          </a:xfrm>
          <a:prstGeom prst="rect">
            <a:avLst/>
          </a:prstGeom>
        </p:spPr>
        <p:txBody>
          <a:bodyPr lIns="91417" tIns="91417" rIns="91417" bIns="91417" anchor="t" anchorCtr="0">
            <a:noAutofit/>
          </a:bodyPr>
          <a:lstStyle/>
          <a:p>
            <a:pPr marL="457154" indent="-228576">
              <a:buChar char="-"/>
            </a:pPr>
            <a:r>
              <a:rPr lang="en"/>
              <a:t>What: A bundle of fun, classic games</a:t>
            </a:r>
          </a:p>
          <a:p>
            <a:pPr marL="457154" indent="-228576">
              <a:buChar char="-"/>
            </a:pPr>
            <a:r>
              <a:rPr lang="en"/>
              <a:t>Why: Fairly simple, easily expandable, and fun to implement</a:t>
            </a:r>
          </a:p>
          <a:p>
            <a:pPr marL="457154" indent="-228576">
              <a:buChar char="-"/>
            </a:pPr>
            <a:r>
              <a:rPr lang="en"/>
              <a:t>Bottom Line: Choose this project or else...</a:t>
            </a:r>
          </a:p>
        </p:txBody>
      </p:sp>
    </p:spTree>
    <p:extLst>
      <p:ext uri="{BB962C8B-B14F-4D97-AF65-F5344CB8AC3E}">
        <p14:creationId xmlns:p14="http://schemas.microsoft.com/office/powerpoint/2010/main" val="3072600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274E13"/>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idx="4294967295"/>
          </p:nvPr>
        </p:nvSpPr>
        <p:spPr>
          <a:xfrm>
            <a:off x="3708750" y="1718250"/>
            <a:ext cx="1726500" cy="1707000"/>
          </a:xfrm>
          <a:prstGeom prst="rect">
            <a:avLst/>
          </a:prstGeom>
        </p:spPr>
        <p:txBody>
          <a:bodyPr lIns="91417" tIns="91417" rIns="91417" bIns="91417" anchor="ctr" anchorCtr="0">
            <a:noAutofit/>
          </a:bodyPr>
          <a:lstStyle/>
          <a:p>
            <a:r>
              <a:rPr lang="en" sz="7200">
                <a:latin typeface="Times New Roman"/>
                <a:ea typeface="Times New Roman"/>
                <a:cs typeface="Times New Roman"/>
                <a:sym typeface="Times New Roman"/>
              </a:rPr>
              <a:t>End</a:t>
            </a:r>
          </a:p>
        </p:txBody>
      </p:sp>
    </p:spTree>
    <p:extLst>
      <p:ext uri="{BB962C8B-B14F-4D97-AF65-F5344CB8AC3E}">
        <p14:creationId xmlns:p14="http://schemas.microsoft.com/office/powerpoint/2010/main" val="19565832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Reddit: One Handed</a:t>
            </a:r>
          </a:p>
        </p:txBody>
      </p:sp>
      <p:sp>
        <p:nvSpPr>
          <p:cNvPr id="3" name="Subtitle 2"/>
          <p:cNvSpPr>
            <a:spLocks noGrp="1"/>
          </p:cNvSpPr>
          <p:nvPr>
            <p:ph type="subTitle" idx="1"/>
          </p:nvPr>
        </p:nvSpPr>
        <p:spPr/>
        <p:txBody>
          <a:bodyPr/>
          <a:lstStyle/>
          <a:p>
            <a:r>
              <a:rPr lang="en-US" dirty="0"/>
              <a:t>A project proposal</a:t>
            </a:r>
          </a:p>
        </p:txBody>
      </p:sp>
    </p:spTree>
    <p:extLst>
      <p:ext uri="{BB962C8B-B14F-4D97-AF65-F5344CB8AC3E}">
        <p14:creationId xmlns:p14="http://schemas.microsoft.com/office/powerpoint/2010/main" val="17891710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revision</a:t>
            </a:r>
          </a:p>
        </p:txBody>
      </p:sp>
      <p:sp>
        <p:nvSpPr>
          <p:cNvPr id="3" name="Content Placeholder 2"/>
          <p:cNvSpPr>
            <a:spLocks noGrp="1"/>
          </p:cNvSpPr>
          <p:nvPr>
            <p:ph idx="1"/>
          </p:nvPr>
        </p:nvSpPr>
        <p:spPr>
          <a:xfrm>
            <a:off x="827484" y="1539693"/>
            <a:ext cx="3442918" cy="3146611"/>
          </a:xfrm>
        </p:spPr>
        <p:txBody>
          <a:bodyPr/>
          <a:lstStyle/>
          <a:p>
            <a:r>
              <a:rPr lang="en-US" dirty="0"/>
              <a:t>Optimizing an app for use with a single hand</a:t>
            </a:r>
          </a:p>
          <a:p>
            <a:r>
              <a:rPr lang="en-US" dirty="0"/>
              <a:t>Discover alternative designs for single hand use</a:t>
            </a:r>
          </a:p>
          <a:p>
            <a:endParaRPr lang="en-US" dirty="0"/>
          </a:p>
          <a:p>
            <a:r>
              <a:rPr lang="en-US" dirty="0"/>
              <a:t>Will be using the content driven website of </a:t>
            </a:r>
            <a:r>
              <a:rPr lang="en-US" dirty="0" err="1"/>
              <a:t>reddit</a:t>
            </a:r>
            <a:r>
              <a:rPr lang="en-US" dirty="0"/>
              <a:t> for prototyping</a:t>
            </a:r>
          </a:p>
          <a:p>
            <a:endParaRPr lang="en-US" dirty="0"/>
          </a:p>
        </p:txBody>
      </p:sp>
      <p:pic>
        <p:nvPicPr>
          <p:cNvPr id="6" name="Picture 5"/>
          <p:cNvPicPr>
            <a:picLocks noChangeAspect="1"/>
          </p:cNvPicPr>
          <p:nvPr/>
        </p:nvPicPr>
        <p:blipFill>
          <a:blip r:embed="rId2"/>
          <a:stretch>
            <a:fillRect/>
          </a:stretch>
        </p:blipFill>
        <p:spPr>
          <a:xfrm>
            <a:off x="5019983" y="1157752"/>
            <a:ext cx="2518143" cy="3384755"/>
          </a:xfrm>
          <a:prstGeom prst="rect">
            <a:avLst/>
          </a:prstGeom>
        </p:spPr>
      </p:pic>
    </p:spTree>
    <p:extLst>
      <p:ext uri="{BB962C8B-B14F-4D97-AF65-F5344CB8AC3E}">
        <p14:creationId xmlns:p14="http://schemas.microsoft.com/office/powerpoint/2010/main" val="591731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it’s needed</a:t>
            </a:r>
          </a:p>
        </p:txBody>
      </p:sp>
      <p:sp>
        <p:nvSpPr>
          <p:cNvPr id="3" name="Content Placeholder 2"/>
          <p:cNvSpPr>
            <a:spLocks noGrp="1"/>
          </p:cNvSpPr>
          <p:nvPr>
            <p:ph idx="1"/>
          </p:nvPr>
        </p:nvSpPr>
        <p:spPr>
          <a:xfrm>
            <a:off x="484584" y="1283569"/>
            <a:ext cx="3656026" cy="1886096"/>
          </a:xfrm>
        </p:spPr>
        <p:txBody>
          <a:bodyPr/>
          <a:lstStyle/>
          <a:p>
            <a:r>
              <a:rPr lang="en-US" dirty="0"/>
              <a:t>Modern apps do not consider how people use their phones</a:t>
            </a:r>
          </a:p>
          <a:p>
            <a:pPr lvl="1"/>
            <a:r>
              <a:rPr lang="en-US" dirty="0"/>
              <a:t>Task bars</a:t>
            </a:r>
          </a:p>
          <a:p>
            <a:pPr lvl="1"/>
            <a:r>
              <a:rPr lang="en-US" dirty="0"/>
              <a:t>Hamburger menus</a:t>
            </a:r>
          </a:p>
          <a:p>
            <a:pPr lvl="1"/>
            <a:r>
              <a:rPr lang="en-US" dirty="0"/>
              <a:t>Vertical drop down menus</a:t>
            </a:r>
          </a:p>
          <a:p>
            <a:r>
              <a:rPr lang="en-US" dirty="0"/>
              <a:t>A new style guide for mobile apps</a:t>
            </a:r>
          </a:p>
          <a:p>
            <a:pPr lvl="1"/>
            <a:endParaRPr lang="en-US" dirty="0"/>
          </a:p>
        </p:txBody>
      </p:sp>
      <p:pic>
        <p:nvPicPr>
          <p:cNvPr id="2050" name="Picture 2" descr="http://mobilemarketingmagazine.com/wp-content/uploads/2015/09/facebook-app-install-a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5838" y="864741"/>
            <a:ext cx="2936235" cy="19921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ctechcrunch2011.files.wordpress.com/2015/02/google-play-ads.jpg?w=680&amp;h=4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837" y="2972093"/>
            <a:ext cx="2952290" cy="17330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cdn4.iconfinder.com/data/icons/wirecons-free-vector-icons/32/menu-alt-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196" y="2972093"/>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6241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inspiration</a:t>
            </a:r>
          </a:p>
        </p:txBody>
      </p:sp>
      <p:sp>
        <p:nvSpPr>
          <p:cNvPr id="3" name="Content Placeholder 2"/>
          <p:cNvSpPr>
            <a:spLocks noGrp="1"/>
          </p:cNvSpPr>
          <p:nvPr>
            <p:ph idx="1"/>
          </p:nvPr>
        </p:nvSpPr>
        <p:spPr>
          <a:xfrm>
            <a:off x="827484" y="1539693"/>
            <a:ext cx="3877252" cy="3146611"/>
          </a:xfrm>
        </p:spPr>
        <p:txBody>
          <a:bodyPr>
            <a:normAutofit lnSpcReduction="10000"/>
          </a:bodyPr>
          <a:lstStyle/>
          <a:p>
            <a:r>
              <a:rPr lang="en-US" dirty="0"/>
              <a:t>An app designed with the human hand in mind</a:t>
            </a:r>
          </a:p>
          <a:p>
            <a:pPr lvl="1"/>
            <a:r>
              <a:rPr lang="en-US" dirty="0"/>
              <a:t>Limitations of the thumb</a:t>
            </a:r>
          </a:p>
          <a:p>
            <a:pPr lvl="1"/>
            <a:r>
              <a:rPr lang="en-US" dirty="0"/>
              <a:t>Has a pivot for access</a:t>
            </a:r>
          </a:p>
          <a:p>
            <a:pPr lvl="1"/>
            <a:endParaRPr lang="en-US" dirty="0"/>
          </a:p>
          <a:p>
            <a:pPr lvl="1"/>
            <a:r>
              <a:rPr lang="en-US" dirty="0"/>
              <a:t>Red = inaccessible w/o stretch</a:t>
            </a:r>
          </a:p>
          <a:p>
            <a:pPr lvl="1"/>
            <a:r>
              <a:rPr lang="en-US" dirty="0"/>
              <a:t>Orange = not preferred</a:t>
            </a:r>
          </a:p>
          <a:p>
            <a:pPr lvl="1"/>
            <a:r>
              <a:rPr lang="en-US" dirty="0"/>
              <a:t>Yellow = comfortable</a:t>
            </a:r>
          </a:p>
          <a:p>
            <a:pPr lvl="1"/>
            <a:r>
              <a:rPr lang="en-US" dirty="0"/>
              <a:t>Green = the sweet spot</a:t>
            </a:r>
          </a:p>
          <a:p>
            <a:r>
              <a:rPr lang="en-US" dirty="0"/>
              <a:t>Mixture of: Exploring and Manipulating</a:t>
            </a:r>
          </a:p>
        </p:txBody>
      </p:sp>
      <p:pic>
        <p:nvPicPr>
          <p:cNvPr id="1034" name="Picture 10" descr="http://www.steveshealthanswers.com/wp-content/uploads/2013/08/thumb-arthrit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2603" y="1758704"/>
            <a:ext cx="1908164" cy="25389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579374" y="1566853"/>
            <a:ext cx="1810786" cy="2922635"/>
          </a:xfrm>
          <a:prstGeom prst="rect">
            <a:avLst/>
          </a:prstGeom>
        </p:spPr>
      </p:pic>
    </p:spTree>
    <p:extLst>
      <p:ext uri="{BB962C8B-B14F-4D97-AF65-F5344CB8AC3E}">
        <p14:creationId xmlns:p14="http://schemas.microsoft.com/office/powerpoint/2010/main" val="3786958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walkthrough </a:t>
            </a:r>
            <a:br>
              <a:rPr lang="en-US" dirty="0"/>
            </a:br>
            <a:r>
              <a:rPr lang="en-US" dirty="0"/>
              <a:t>	</a:t>
            </a:r>
            <a:r>
              <a:rPr lang="en-US" i="1" dirty="0"/>
              <a:t>one example</a:t>
            </a:r>
            <a:endParaRPr lang="en-US" dirty="0"/>
          </a:p>
        </p:txBody>
      </p:sp>
      <p:pic>
        <p:nvPicPr>
          <p:cNvPr id="4" name="Picture 3"/>
          <p:cNvPicPr>
            <a:picLocks noChangeAspect="1"/>
          </p:cNvPicPr>
          <p:nvPr/>
        </p:nvPicPr>
        <p:blipFill>
          <a:blip r:embed="rId2"/>
          <a:stretch>
            <a:fillRect/>
          </a:stretch>
        </p:blipFill>
        <p:spPr>
          <a:xfrm>
            <a:off x="1251499" y="1493176"/>
            <a:ext cx="1894118" cy="2835464"/>
          </a:xfrm>
          <a:prstGeom prst="rect">
            <a:avLst/>
          </a:prstGeom>
        </p:spPr>
      </p:pic>
      <p:pic>
        <p:nvPicPr>
          <p:cNvPr id="5" name="Picture 4"/>
          <p:cNvPicPr>
            <a:picLocks noChangeAspect="1"/>
          </p:cNvPicPr>
          <p:nvPr/>
        </p:nvPicPr>
        <p:blipFill>
          <a:blip r:embed="rId3"/>
          <a:stretch>
            <a:fillRect/>
          </a:stretch>
        </p:blipFill>
        <p:spPr>
          <a:xfrm>
            <a:off x="3837970" y="1493176"/>
            <a:ext cx="1894118" cy="2835464"/>
          </a:xfrm>
          <a:prstGeom prst="rect">
            <a:avLst/>
          </a:prstGeom>
        </p:spPr>
      </p:pic>
      <p:pic>
        <p:nvPicPr>
          <p:cNvPr id="6" name="Picture 5"/>
          <p:cNvPicPr>
            <a:picLocks noChangeAspect="1"/>
          </p:cNvPicPr>
          <p:nvPr/>
        </p:nvPicPr>
        <p:blipFill>
          <a:blip r:embed="rId4"/>
          <a:stretch>
            <a:fillRect/>
          </a:stretch>
        </p:blipFill>
        <p:spPr>
          <a:xfrm>
            <a:off x="6424441" y="1493176"/>
            <a:ext cx="1894118" cy="2835464"/>
          </a:xfrm>
          <a:prstGeom prst="rect">
            <a:avLst/>
          </a:prstGeom>
        </p:spPr>
      </p:pic>
      <p:sp>
        <p:nvSpPr>
          <p:cNvPr id="7" name="Right Arrow 6"/>
          <p:cNvSpPr/>
          <p:nvPr/>
        </p:nvSpPr>
        <p:spPr>
          <a:xfrm>
            <a:off x="3152992" y="2381853"/>
            <a:ext cx="692354" cy="612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rtlCol="0" anchor="ctr"/>
          <a:lstStyle/>
          <a:p>
            <a:pPr algn="ctr" defTabSz="342866"/>
            <a:endParaRPr lang="en-US" kern="1200">
              <a:solidFill>
                <a:prstClr val="white"/>
              </a:solidFill>
            </a:endParaRPr>
          </a:p>
        </p:txBody>
      </p:sp>
      <p:sp>
        <p:nvSpPr>
          <p:cNvPr id="9" name="Right Arrow 8"/>
          <p:cNvSpPr/>
          <p:nvPr/>
        </p:nvSpPr>
        <p:spPr>
          <a:xfrm>
            <a:off x="5732089" y="2381853"/>
            <a:ext cx="692354" cy="612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rtlCol="0" anchor="ctr"/>
          <a:lstStyle/>
          <a:p>
            <a:pPr algn="ctr" defTabSz="342866"/>
            <a:endParaRPr lang="en-US" kern="1200">
              <a:solidFill>
                <a:prstClr val="white"/>
              </a:solidFill>
            </a:endParaRPr>
          </a:p>
        </p:txBody>
      </p:sp>
    </p:spTree>
    <p:extLst>
      <p:ext uri="{BB962C8B-B14F-4D97-AF65-F5344CB8AC3E}">
        <p14:creationId xmlns:p14="http://schemas.microsoft.com/office/powerpoint/2010/main" val="30350612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3870449" y="1301549"/>
            <a:ext cx="3378384" cy="3146611"/>
          </a:xfrm>
        </p:spPr>
        <p:txBody>
          <a:bodyPr/>
          <a:lstStyle/>
          <a:p>
            <a:r>
              <a:rPr lang="en-US" dirty="0"/>
              <a:t>An app optimized for one handed use.</a:t>
            </a:r>
          </a:p>
          <a:p>
            <a:r>
              <a:rPr lang="en-US" dirty="0"/>
              <a:t>Takes in consideration the human biology and it’s limits</a:t>
            </a:r>
          </a:p>
          <a:p>
            <a:r>
              <a:rPr lang="en-US" dirty="0"/>
              <a:t>More thoughtful design</a:t>
            </a:r>
          </a:p>
          <a:p>
            <a:r>
              <a:rPr lang="en-US" dirty="0"/>
              <a:t>Considers all utility goals</a:t>
            </a:r>
          </a:p>
          <a:p>
            <a:pPr lvl="1"/>
            <a:r>
              <a:rPr lang="en-US" dirty="0"/>
              <a:t>Esp. efficiency, learnability and effectiveness </a:t>
            </a:r>
          </a:p>
        </p:txBody>
      </p:sp>
      <p:pic>
        <p:nvPicPr>
          <p:cNvPr id="4" name="Picture 3"/>
          <p:cNvPicPr>
            <a:picLocks noChangeAspect="1"/>
          </p:cNvPicPr>
          <p:nvPr/>
        </p:nvPicPr>
        <p:blipFill>
          <a:blip r:embed="rId2"/>
          <a:stretch>
            <a:fillRect/>
          </a:stretch>
        </p:blipFill>
        <p:spPr>
          <a:xfrm>
            <a:off x="918446" y="1338419"/>
            <a:ext cx="2518143" cy="3384755"/>
          </a:xfrm>
          <a:prstGeom prst="rect">
            <a:avLst/>
          </a:prstGeom>
        </p:spPr>
      </p:pic>
    </p:spTree>
    <p:extLst>
      <p:ext uri="{BB962C8B-B14F-4D97-AF65-F5344CB8AC3E}">
        <p14:creationId xmlns:p14="http://schemas.microsoft.com/office/powerpoint/2010/main" val="194322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10000"/>
            <a:ext cx="8520600" cy="607800"/>
          </a:xfrm>
          <a:prstGeom prst="rect">
            <a:avLst/>
          </a:prstGeom>
        </p:spPr>
        <p:txBody>
          <a:bodyPr lIns="91417" tIns="91417" rIns="91417" bIns="91417" anchor="t" anchorCtr="0">
            <a:noAutofit/>
          </a:bodyPr>
          <a:lstStyle/>
          <a:p>
            <a:r>
              <a:rPr lang="en"/>
              <a:t>Features </a:t>
            </a:r>
          </a:p>
        </p:txBody>
      </p:sp>
      <p:sp>
        <p:nvSpPr>
          <p:cNvPr id="99" name="Shape 99"/>
          <p:cNvSpPr txBox="1">
            <a:spLocks noGrp="1"/>
          </p:cNvSpPr>
          <p:nvPr>
            <p:ph type="body" idx="1"/>
          </p:nvPr>
        </p:nvSpPr>
        <p:spPr>
          <a:xfrm>
            <a:off x="311700" y="1229875"/>
            <a:ext cx="8520600" cy="3339000"/>
          </a:xfrm>
          <a:prstGeom prst="rect">
            <a:avLst/>
          </a:prstGeom>
        </p:spPr>
        <p:txBody>
          <a:bodyPr lIns="91417" tIns="91417" rIns="91417" bIns="91417" anchor="t" anchorCtr="0">
            <a:noAutofit/>
          </a:bodyPr>
          <a:lstStyle/>
          <a:p>
            <a:pPr marL="457154" indent="-228576">
              <a:lnSpc>
                <a:spcPct val="200000"/>
              </a:lnSpc>
            </a:pPr>
            <a:r>
              <a:rPr lang="en"/>
              <a:t>Fundamental Features: Login/logout, notifications, messaging</a:t>
            </a:r>
          </a:p>
          <a:p>
            <a:pPr marL="457154" indent="-228576">
              <a:lnSpc>
                <a:spcPct val="200000"/>
              </a:lnSpc>
            </a:pPr>
            <a:r>
              <a:rPr lang="en"/>
              <a:t>Scheduling</a:t>
            </a:r>
          </a:p>
          <a:p>
            <a:pPr marL="457154" indent="-317468">
              <a:lnSpc>
                <a:spcPct val="200000"/>
              </a:lnSpc>
              <a:buSzPct val="77777"/>
            </a:pPr>
            <a:r>
              <a:rPr lang="en"/>
              <a:t>“Open-Rent” button for Skaters</a:t>
            </a:r>
          </a:p>
          <a:p>
            <a:pPr marL="457154" indent="-228576">
              <a:lnSpc>
                <a:spcPct val="200000"/>
              </a:lnSpc>
            </a:pPr>
            <a:r>
              <a:rPr lang="en"/>
              <a:t>Borrowers and skaters can be reviewed</a:t>
            </a:r>
          </a:p>
          <a:p>
            <a:pPr>
              <a:lnSpc>
                <a:spcPct val="100000"/>
              </a:lnSpc>
              <a:spcAft>
                <a:spcPts val="0"/>
              </a:spcAft>
            </a:pPr>
            <a:r>
              <a:rPr lang="en" b="1">
                <a:solidFill>
                  <a:srgbClr val="000000"/>
                </a:solidFill>
                <a:latin typeface="Arial"/>
                <a:ea typeface="Arial"/>
                <a:cs typeface="Arial"/>
                <a:sym typeface="Arial"/>
              </a:rPr>
              <a:t>Interaction Type: Instructing</a:t>
            </a:r>
          </a:p>
        </p:txBody>
      </p:sp>
    </p:spTree>
    <p:extLst>
      <p:ext uri="{BB962C8B-B14F-4D97-AF65-F5344CB8AC3E}">
        <p14:creationId xmlns:p14="http://schemas.microsoft.com/office/powerpoint/2010/main" val="362928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751764"/>
            <a:ext cx="7136700" cy="1022400"/>
          </a:xfrm>
          <a:prstGeom prst="rect">
            <a:avLst/>
          </a:prstGeom>
        </p:spPr>
        <p:txBody>
          <a:bodyPr lIns="91421" tIns="91421" rIns="91421" bIns="91421" anchor="b" anchorCtr="0">
            <a:noAutofit/>
          </a:bodyPr>
          <a:lstStyle/>
          <a:p>
            <a:r>
              <a:rPr lang="en" sz="6000">
                <a:latin typeface="Courier New"/>
                <a:ea typeface="Courier New"/>
                <a:cs typeface="Courier New"/>
                <a:sym typeface="Courier New"/>
              </a:rPr>
              <a:t>FFAudX</a:t>
            </a:r>
          </a:p>
        </p:txBody>
      </p:sp>
      <p:sp>
        <p:nvSpPr>
          <p:cNvPr id="67" name="Shape 67"/>
          <p:cNvSpPr txBox="1">
            <a:spLocks noGrp="1"/>
          </p:cNvSpPr>
          <p:nvPr>
            <p:ph type="subTitle" idx="1"/>
          </p:nvPr>
        </p:nvSpPr>
        <p:spPr>
          <a:xfrm>
            <a:off x="2137225" y="2850039"/>
            <a:ext cx="4870500" cy="792600"/>
          </a:xfrm>
          <a:prstGeom prst="rect">
            <a:avLst/>
          </a:prstGeom>
        </p:spPr>
        <p:txBody>
          <a:bodyPr lIns="91421" tIns="91421" rIns="91421" bIns="91421" anchor="t" anchorCtr="0">
            <a:noAutofit/>
          </a:bodyPr>
          <a:lstStyle/>
          <a:p>
            <a:r>
              <a:rPr lang="en" sz="1800" b="1">
                <a:latin typeface="Courier New"/>
                <a:ea typeface="Courier New"/>
                <a:cs typeface="Courier New"/>
                <a:sym typeface="Courier New"/>
              </a:rPr>
              <a:t>By: Darrel Holt &amp; Lisa Her</a:t>
            </a:r>
          </a:p>
        </p:txBody>
      </p:sp>
    </p:spTree>
    <p:extLst>
      <p:ext uri="{BB962C8B-B14F-4D97-AF65-F5344CB8AC3E}">
        <p14:creationId xmlns:p14="http://schemas.microsoft.com/office/powerpoint/2010/main" val="9867854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707400"/>
          </a:xfrm>
          <a:prstGeom prst="rect">
            <a:avLst/>
          </a:prstGeom>
        </p:spPr>
        <p:txBody>
          <a:bodyPr lIns="91421" tIns="91421" rIns="91421" bIns="91421" anchor="t" anchorCtr="0">
            <a:noAutofit/>
          </a:bodyPr>
          <a:lstStyle/>
          <a:p>
            <a:r>
              <a:rPr lang="en"/>
              <a:t>What is </a:t>
            </a:r>
            <a:r>
              <a:rPr lang="en">
                <a:latin typeface="Courier New"/>
                <a:ea typeface="Courier New"/>
                <a:cs typeface="Courier New"/>
                <a:sym typeface="Courier New"/>
              </a:rPr>
              <a:t>FFAudX</a:t>
            </a:r>
            <a:r>
              <a:rPr lang="en"/>
              <a:t>? </a:t>
            </a:r>
          </a:p>
        </p:txBody>
      </p:sp>
      <p:sp>
        <p:nvSpPr>
          <p:cNvPr id="73" name="Shape 73"/>
          <p:cNvSpPr txBox="1">
            <a:spLocks noGrp="1"/>
          </p:cNvSpPr>
          <p:nvPr>
            <p:ph type="body" idx="1"/>
          </p:nvPr>
        </p:nvSpPr>
        <p:spPr>
          <a:xfrm>
            <a:off x="311700" y="1120990"/>
            <a:ext cx="8520600" cy="3302700"/>
          </a:xfrm>
          <a:prstGeom prst="rect">
            <a:avLst/>
          </a:prstGeom>
        </p:spPr>
        <p:txBody>
          <a:bodyPr lIns="91421" tIns="91421" rIns="91421" bIns="91421" anchor="t" anchorCtr="0">
            <a:noAutofit/>
          </a:bodyPr>
          <a:lstStyle/>
          <a:p>
            <a:pPr marL="457178" indent="-380981">
              <a:buFont typeface="PT Sans Narrow"/>
            </a:pPr>
            <a:r>
              <a:rPr lang="en" sz="2400" dirty="0">
                <a:latin typeface="PT Sans Narrow"/>
                <a:ea typeface="PT Sans Narrow"/>
                <a:cs typeface="PT Sans Narrow"/>
                <a:sym typeface="PT Sans Narrow"/>
              </a:rPr>
              <a:t>Extremely simple GUI that utilizes FFmpeg.</a:t>
            </a:r>
          </a:p>
          <a:p>
            <a:pPr marL="457178" indent="-380981">
              <a:buFont typeface="PT Sans Narrow"/>
            </a:pPr>
            <a:r>
              <a:rPr lang="en" sz="2400" dirty="0">
                <a:latin typeface="PT Sans Narrow"/>
                <a:ea typeface="PT Sans Narrow"/>
                <a:cs typeface="PT Sans Narrow"/>
                <a:sym typeface="PT Sans Narrow"/>
              </a:rPr>
              <a:t>FFmpeg is command line software that allows users to do a variety of things: record, convert, and stream audio and video</a:t>
            </a:r>
          </a:p>
          <a:p>
            <a:pPr marL="457178" indent="-380981">
              <a:buFont typeface="PT Sans Narrow"/>
            </a:pPr>
            <a:r>
              <a:rPr lang="en" sz="2400" dirty="0">
                <a:latin typeface="PT Sans Narrow"/>
                <a:ea typeface="PT Sans Narrow"/>
                <a:cs typeface="PT Sans Narrow"/>
                <a:sym typeface="PT Sans Narrow"/>
              </a:rPr>
              <a:t>FFmpeg uses libavcodec, the most up-to-date and powerful codec library.</a:t>
            </a:r>
          </a:p>
          <a:p>
            <a:pPr marL="457178" indent="-380981">
              <a:buFont typeface="PT Sans Narrow"/>
            </a:pPr>
            <a:r>
              <a:rPr lang="en" sz="2400" dirty="0">
                <a:latin typeface="PT Sans Narrow"/>
                <a:ea typeface="PT Sans Narrow"/>
                <a:cs typeface="PT Sans Narrow"/>
                <a:sym typeface="PT Sans Narrow"/>
              </a:rPr>
              <a:t>Interaction type: instructing </a:t>
            </a:r>
          </a:p>
          <a:p>
            <a:endParaRPr dirty="0"/>
          </a:p>
        </p:txBody>
      </p:sp>
    </p:spTree>
    <p:extLst>
      <p:ext uri="{BB962C8B-B14F-4D97-AF65-F5344CB8AC3E}">
        <p14:creationId xmlns:p14="http://schemas.microsoft.com/office/powerpoint/2010/main" val="1732834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311700" y="361200"/>
            <a:ext cx="8520600" cy="707400"/>
          </a:xfrm>
          <a:prstGeom prst="rect">
            <a:avLst/>
          </a:prstGeom>
        </p:spPr>
        <p:txBody>
          <a:bodyPr lIns="91421" tIns="91421" rIns="91421" bIns="91421" anchor="t" anchorCtr="0">
            <a:noAutofit/>
          </a:bodyPr>
          <a:lstStyle/>
          <a:p>
            <a:r>
              <a:rPr lang="en"/>
              <a:t>What is </a:t>
            </a:r>
            <a:r>
              <a:rPr lang="en">
                <a:latin typeface="Courier New"/>
                <a:ea typeface="Courier New"/>
                <a:cs typeface="Courier New"/>
                <a:sym typeface="Courier New"/>
              </a:rPr>
              <a:t>FFAudX</a:t>
            </a:r>
            <a:r>
              <a:rPr lang="en"/>
              <a:t> for?</a:t>
            </a:r>
          </a:p>
          <a:p>
            <a:endParaRPr/>
          </a:p>
        </p:txBody>
      </p:sp>
      <p:sp>
        <p:nvSpPr>
          <p:cNvPr id="79" name="Shape 79"/>
          <p:cNvSpPr txBox="1">
            <a:spLocks noGrp="1"/>
          </p:cNvSpPr>
          <p:nvPr>
            <p:ph type="body" idx="1"/>
          </p:nvPr>
        </p:nvSpPr>
        <p:spPr>
          <a:xfrm>
            <a:off x="311700" y="1140625"/>
            <a:ext cx="8520600" cy="3302700"/>
          </a:xfrm>
          <a:prstGeom prst="rect">
            <a:avLst/>
          </a:prstGeom>
        </p:spPr>
        <p:txBody>
          <a:bodyPr lIns="91421" tIns="91421" rIns="91421" bIns="91421" anchor="t" anchorCtr="0">
            <a:noAutofit/>
          </a:bodyPr>
          <a:lstStyle/>
          <a:p>
            <a:pPr marL="457178" indent="-380981">
              <a:buFont typeface="PT Sans Narrow"/>
            </a:pPr>
            <a:r>
              <a:rPr lang="en" sz="2400">
                <a:latin typeface="PT Sans Narrow"/>
                <a:ea typeface="PT Sans Narrow"/>
                <a:cs typeface="PT Sans Narrow"/>
                <a:sym typeface="PT Sans Narrow"/>
              </a:rPr>
              <a:t>Currently no simple GUI for FFmpeg - unsightly UI</a:t>
            </a:r>
          </a:p>
          <a:p>
            <a:pPr marL="457178" indent="-380981">
              <a:buFont typeface="PT Sans Narrow"/>
            </a:pPr>
            <a:r>
              <a:rPr lang="en" sz="2400">
                <a:latin typeface="PT Sans Narrow"/>
                <a:ea typeface="PT Sans Narrow"/>
                <a:cs typeface="PT Sans Narrow"/>
                <a:sym typeface="PT Sans Narrow"/>
              </a:rPr>
              <a:t>Download audio/video from the web in the format you’d like</a:t>
            </a:r>
          </a:p>
          <a:p>
            <a:pPr marL="457178" indent="-380981">
              <a:buFont typeface="PT Sans Narrow"/>
            </a:pPr>
            <a:r>
              <a:rPr lang="en" sz="2400">
                <a:latin typeface="PT Sans Narrow"/>
                <a:ea typeface="PT Sans Narrow"/>
                <a:cs typeface="PT Sans Narrow"/>
                <a:sym typeface="PT Sans Narrow"/>
              </a:rPr>
              <a:t>Automatic conversion during download</a:t>
            </a:r>
          </a:p>
          <a:p>
            <a:pPr marL="457178" indent="-380981">
              <a:buFont typeface="PT Sans Narrow"/>
            </a:pPr>
            <a:r>
              <a:rPr lang="en" sz="2400">
                <a:latin typeface="PT Sans Narrow"/>
                <a:ea typeface="PT Sans Narrow"/>
                <a:cs typeface="PT Sans Narrow"/>
                <a:sym typeface="PT Sans Narrow"/>
              </a:rPr>
              <a:t>No terminal commands required</a:t>
            </a:r>
          </a:p>
          <a:p>
            <a:endParaRPr/>
          </a:p>
        </p:txBody>
      </p:sp>
    </p:spTree>
    <p:extLst>
      <p:ext uri="{BB962C8B-B14F-4D97-AF65-F5344CB8AC3E}">
        <p14:creationId xmlns:p14="http://schemas.microsoft.com/office/powerpoint/2010/main" val="2389420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707400"/>
          </a:xfrm>
          <a:prstGeom prst="rect">
            <a:avLst/>
          </a:prstGeom>
        </p:spPr>
        <p:txBody>
          <a:bodyPr lIns="91421" tIns="91421" rIns="91421" bIns="91421" anchor="t" anchorCtr="0">
            <a:noAutofit/>
          </a:bodyPr>
          <a:lstStyle/>
          <a:p>
            <a:r>
              <a:rPr lang="en"/>
              <a:t>What </a:t>
            </a:r>
            <a:r>
              <a:rPr lang="en">
                <a:latin typeface="Courier New"/>
                <a:ea typeface="Courier New"/>
                <a:cs typeface="Courier New"/>
                <a:sym typeface="Courier New"/>
              </a:rPr>
              <a:t>FFAudX</a:t>
            </a:r>
            <a:r>
              <a:rPr lang="en"/>
              <a:t> may look like</a:t>
            </a:r>
          </a:p>
          <a:p>
            <a:endParaRPr/>
          </a:p>
          <a:p>
            <a:endParaRPr/>
          </a:p>
        </p:txBody>
      </p:sp>
      <p:pic>
        <p:nvPicPr>
          <p:cNvPr id="85" name="Shape 85"/>
          <p:cNvPicPr preferRelativeResize="0"/>
          <p:nvPr/>
        </p:nvPicPr>
        <p:blipFill>
          <a:blip r:embed="rId3">
            <a:alphaModFix/>
          </a:blip>
          <a:stretch>
            <a:fillRect/>
          </a:stretch>
        </p:blipFill>
        <p:spPr>
          <a:xfrm>
            <a:off x="1660451" y="1277900"/>
            <a:ext cx="5419725" cy="3181350"/>
          </a:xfrm>
          <a:prstGeom prst="rect">
            <a:avLst/>
          </a:prstGeom>
          <a:noFill/>
          <a:ln>
            <a:noFill/>
          </a:ln>
        </p:spPr>
      </p:pic>
    </p:spTree>
    <p:extLst>
      <p:ext uri="{BB962C8B-B14F-4D97-AF65-F5344CB8AC3E}">
        <p14:creationId xmlns:p14="http://schemas.microsoft.com/office/powerpoint/2010/main" val="20026188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4362401" y="2226152"/>
            <a:ext cx="4571799" cy="2648049"/>
          </a:xfrm>
          <a:prstGeom prst="rect">
            <a:avLst/>
          </a:prstGeom>
          <a:noFill/>
          <a:ln>
            <a:noFill/>
          </a:ln>
        </p:spPr>
      </p:pic>
      <p:pic>
        <p:nvPicPr>
          <p:cNvPr id="91" name="Shape 91"/>
          <p:cNvPicPr preferRelativeResize="0"/>
          <p:nvPr/>
        </p:nvPicPr>
        <p:blipFill>
          <a:blip r:embed="rId4">
            <a:alphaModFix/>
          </a:blip>
          <a:stretch>
            <a:fillRect/>
          </a:stretch>
        </p:blipFill>
        <p:spPr>
          <a:xfrm>
            <a:off x="179527" y="242375"/>
            <a:ext cx="4284749" cy="2450574"/>
          </a:xfrm>
          <a:prstGeom prst="rect">
            <a:avLst/>
          </a:prstGeom>
          <a:noFill/>
          <a:ln>
            <a:noFill/>
          </a:ln>
        </p:spPr>
      </p:pic>
    </p:spTree>
    <p:extLst>
      <p:ext uri="{BB962C8B-B14F-4D97-AF65-F5344CB8AC3E}">
        <p14:creationId xmlns:p14="http://schemas.microsoft.com/office/powerpoint/2010/main" val="40075596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600" cy="707400"/>
          </a:xfrm>
          <a:prstGeom prst="rect">
            <a:avLst/>
          </a:prstGeom>
        </p:spPr>
        <p:txBody>
          <a:bodyPr lIns="91421" tIns="91421" rIns="91421" bIns="91421" anchor="t" anchorCtr="0">
            <a:noAutofit/>
          </a:bodyPr>
          <a:lstStyle/>
          <a:p>
            <a:r>
              <a:rPr lang="en"/>
              <a:t>Summary</a:t>
            </a:r>
          </a:p>
        </p:txBody>
      </p:sp>
      <p:sp>
        <p:nvSpPr>
          <p:cNvPr id="97" name="Shape 97"/>
          <p:cNvSpPr txBox="1">
            <a:spLocks noGrp="1"/>
          </p:cNvSpPr>
          <p:nvPr>
            <p:ph type="body" idx="1"/>
          </p:nvPr>
        </p:nvSpPr>
        <p:spPr>
          <a:xfrm>
            <a:off x="311700" y="1266325"/>
            <a:ext cx="8520600" cy="3302700"/>
          </a:xfrm>
          <a:prstGeom prst="rect">
            <a:avLst/>
          </a:prstGeom>
        </p:spPr>
        <p:txBody>
          <a:bodyPr lIns="91421" tIns="91421" rIns="91421" bIns="91421" anchor="t" anchorCtr="0">
            <a:noAutofit/>
          </a:bodyPr>
          <a:lstStyle/>
          <a:p>
            <a:pPr marL="457178" indent="-380981">
              <a:buFont typeface="PT Sans Narrow"/>
            </a:pPr>
            <a:r>
              <a:rPr lang="en" sz="2400">
                <a:latin typeface="PT Sans Narrow"/>
                <a:ea typeface="PT Sans Narrow"/>
                <a:cs typeface="PT Sans Narrow"/>
                <a:sym typeface="PT Sans Narrow"/>
              </a:rPr>
              <a:t>Interacting product is a GUI of FFmpeg which has various functions</a:t>
            </a:r>
          </a:p>
          <a:p>
            <a:pPr marL="457178" indent="-380981">
              <a:buFont typeface="PT Sans Narrow"/>
            </a:pPr>
            <a:r>
              <a:rPr lang="en" sz="2400">
                <a:latin typeface="PT Sans Narrow"/>
                <a:ea typeface="PT Sans Narrow"/>
                <a:cs typeface="PT Sans Narrow"/>
                <a:sym typeface="PT Sans Narrow"/>
              </a:rPr>
              <a:t>Focusing on ability to convert audio types while there are other features</a:t>
            </a:r>
          </a:p>
          <a:p>
            <a:pPr marL="457178" indent="-380981">
              <a:buFont typeface="PT Sans Narrow"/>
            </a:pPr>
            <a:r>
              <a:rPr lang="en" sz="2400">
                <a:latin typeface="PT Sans Narrow"/>
                <a:ea typeface="PT Sans Narrow"/>
                <a:cs typeface="PT Sans Narrow"/>
                <a:sym typeface="PT Sans Narrow"/>
              </a:rPr>
              <a:t>Simple design, easy to use, convenient, and is purposeful </a:t>
            </a:r>
          </a:p>
        </p:txBody>
      </p:sp>
    </p:spTree>
    <p:extLst>
      <p:ext uri="{BB962C8B-B14F-4D97-AF65-F5344CB8AC3E}">
        <p14:creationId xmlns:p14="http://schemas.microsoft.com/office/powerpoint/2010/main" val="5141763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000" dirty="0"/>
              <a:t>PowerPoint Hub</a:t>
            </a:r>
            <a:endParaRPr lang="en-US" sz="5000" dirty="0"/>
          </a:p>
        </p:txBody>
      </p:sp>
      <p:sp>
        <p:nvSpPr>
          <p:cNvPr id="3" name="Subtitle 2"/>
          <p:cNvSpPr>
            <a:spLocks noGrp="1"/>
          </p:cNvSpPr>
          <p:nvPr>
            <p:ph type="subTitle" idx="1"/>
          </p:nvPr>
        </p:nvSpPr>
        <p:spPr/>
        <p:txBody>
          <a:bodyPr>
            <a:normAutofit/>
          </a:bodyPr>
          <a:lstStyle/>
          <a:p>
            <a:r>
              <a:rPr lang="en-US" sz="2400" dirty="0"/>
              <a:t>Ali Noorani, Daniel Hong</a:t>
            </a:r>
            <a:endParaRPr lang="en-US" sz="2400" dirty="0"/>
          </a:p>
        </p:txBody>
      </p:sp>
    </p:spTree>
    <p:extLst>
      <p:ext uri="{BB962C8B-B14F-4D97-AF65-F5344CB8AC3E}">
        <p14:creationId xmlns:p14="http://schemas.microsoft.com/office/powerpoint/2010/main" val="16428903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Purpose</a:t>
            </a:r>
            <a:endParaRPr lang="en-US" sz="4500" dirty="0"/>
          </a:p>
        </p:txBody>
      </p:sp>
      <p:sp>
        <p:nvSpPr>
          <p:cNvPr id="3" name="Content Placeholder 2"/>
          <p:cNvSpPr>
            <a:spLocks noGrp="1"/>
          </p:cNvSpPr>
          <p:nvPr>
            <p:ph idx="1"/>
          </p:nvPr>
        </p:nvSpPr>
        <p:spPr/>
        <p:txBody>
          <a:bodyPr>
            <a:normAutofit/>
          </a:bodyPr>
          <a:lstStyle/>
          <a:p>
            <a:r>
              <a:rPr lang="en-US" sz="3000" dirty="0"/>
              <a:t>Create a web application that contains the lecture slides of all the classes on campus</a:t>
            </a:r>
          </a:p>
          <a:p>
            <a:r>
              <a:rPr lang="en-US" sz="3000" dirty="0"/>
              <a:t>Be more well-rounded graduates who know more than just what they majored in</a:t>
            </a:r>
            <a:endParaRPr lang="en-US" sz="3000" dirty="0"/>
          </a:p>
        </p:txBody>
      </p:sp>
    </p:spTree>
    <p:extLst>
      <p:ext uri="{BB962C8B-B14F-4D97-AF65-F5344CB8AC3E}">
        <p14:creationId xmlns:p14="http://schemas.microsoft.com/office/powerpoint/2010/main" val="42424065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Why do we need this?</a:t>
            </a:r>
            <a:endParaRPr lang="en-US" sz="4500" dirty="0"/>
          </a:p>
        </p:txBody>
      </p:sp>
      <p:sp>
        <p:nvSpPr>
          <p:cNvPr id="3" name="Content Placeholder 2"/>
          <p:cNvSpPr>
            <a:spLocks noGrp="1"/>
          </p:cNvSpPr>
          <p:nvPr>
            <p:ph idx="1"/>
          </p:nvPr>
        </p:nvSpPr>
        <p:spPr/>
        <p:txBody>
          <a:bodyPr>
            <a:normAutofit/>
          </a:bodyPr>
          <a:lstStyle/>
          <a:p>
            <a:r>
              <a:rPr lang="en-US" sz="3000" dirty="0"/>
              <a:t>Study for classes we will be taking in the future</a:t>
            </a:r>
          </a:p>
          <a:p>
            <a:r>
              <a:rPr lang="en-US" sz="3000" dirty="0"/>
              <a:t>Review material from previous classes</a:t>
            </a:r>
          </a:p>
          <a:p>
            <a:r>
              <a:rPr lang="en-US" sz="3000" dirty="0"/>
              <a:t>Self-paced learning</a:t>
            </a:r>
            <a:endParaRPr lang="en-US" sz="3000" dirty="0"/>
          </a:p>
        </p:txBody>
      </p:sp>
    </p:spTree>
    <p:extLst>
      <p:ext uri="{BB962C8B-B14F-4D97-AF65-F5344CB8AC3E}">
        <p14:creationId xmlns:p14="http://schemas.microsoft.com/office/powerpoint/2010/main" val="23826523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827" y="1739050"/>
            <a:ext cx="4448175" cy="1108928"/>
          </a:xfrm>
        </p:spPr>
        <p:txBody>
          <a:bodyPr>
            <a:noAutofit/>
          </a:bodyPr>
          <a:lstStyle/>
          <a:p>
            <a:pPr algn="ctr"/>
            <a:r>
              <a:rPr lang="en-US" sz="4500" dirty="0"/>
              <a:t>Mock-ups</a:t>
            </a:r>
            <a:endParaRPr lang="en-US" sz="4500" dirty="0"/>
          </a:p>
        </p:txBody>
      </p:sp>
    </p:spTree>
    <p:extLst>
      <p:ext uri="{BB962C8B-B14F-4D97-AF65-F5344CB8AC3E}">
        <p14:creationId xmlns:p14="http://schemas.microsoft.com/office/powerpoint/2010/main" val="4998424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176650"/>
            <a:ext cx="8520600" cy="607800"/>
          </a:xfrm>
          <a:prstGeom prst="rect">
            <a:avLst/>
          </a:prstGeom>
        </p:spPr>
        <p:txBody>
          <a:bodyPr lIns="91417" tIns="91417" rIns="91417" bIns="91417" anchor="t" anchorCtr="0">
            <a:noAutofit/>
          </a:bodyPr>
          <a:lstStyle/>
          <a:p>
            <a:pPr algn="ctr"/>
            <a:r>
              <a:rPr lang="en"/>
              <a:t>Mock-ups</a:t>
            </a:r>
          </a:p>
        </p:txBody>
      </p:sp>
      <p:pic>
        <p:nvPicPr>
          <p:cNvPr id="105" name="Shape 105" descr="COMP 135 draft (1).png"/>
          <p:cNvPicPr preferRelativeResize="0"/>
          <p:nvPr/>
        </p:nvPicPr>
        <p:blipFill>
          <a:blip r:embed="rId3">
            <a:alphaModFix/>
          </a:blip>
          <a:stretch>
            <a:fillRect/>
          </a:stretch>
        </p:blipFill>
        <p:spPr>
          <a:xfrm>
            <a:off x="495125" y="884652"/>
            <a:ext cx="1714449" cy="2852650"/>
          </a:xfrm>
          <a:prstGeom prst="rect">
            <a:avLst/>
          </a:prstGeom>
          <a:noFill/>
          <a:ln>
            <a:noFill/>
          </a:ln>
        </p:spPr>
      </p:pic>
      <p:pic>
        <p:nvPicPr>
          <p:cNvPr id="106" name="Shape 106" descr="COMP 135 draft (2).png"/>
          <p:cNvPicPr preferRelativeResize="0"/>
          <p:nvPr/>
        </p:nvPicPr>
        <p:blipFill>
          <a:blip r:embed="rId4">
            <a:alphaModFix/>
          </a:blip>
          <a:stretch>
            <a:fillRect/>
          </a:stretch>
        </p:blipFill>
        <p:spPr>
          <a:xfrm>
            <a:off x="2656116" y="784454"/>
            <a:ext cx="1782475" cy="2965849"/>
          </a:xfrm>
          <a:prstGeom prst="rect">
            <a:avLst/>
          </a:prstGeom>
          <a:noFill/>
          <a:ln>
            <a:noFill/>
          </a:ln>
        </p:spPr>
      </p:pic>
      <p:pic>
        <p:nvPicPr>
          <p:cNvPr id="107" name="Shape 107" descr="COMP 135 draft (3).png"/>
          <p:cNvPicPr preferRelativeResize="0"/>
          <p:nvPr/>
        </p:nvPicPr>
        <p:blipFill rotWithShape="1">
          <a:blip r:embed="rId5">
            <a:alphaModFix/>
          </a:blip>
          <a:srcRect t="139" b="139"/>
          <a:stretch/>
        </p:blipFill>
        <p:spPr>
          <a:xfrm>
            <a:off x="4812179" y="784465"/>
            <a:ext cx="1782475" cy="2965819"/>
          </a:xfrm>
          <a:prstGeom prst="rect">
            <a:avLst/>
          </a:prstGeom>
          <a:noFill/>
          <a:ln>
            <a:noFill/>
          </a:ln>
        </p:spPr>
      </p:pic>
      <p:pic>
        <p:nvPicPr>
          <p:cNvPr id="108" name="Shape 108" descr="COMP 135 draft (4).png"/>
          <p:cNvPicPr preferRelativeResize="0"/>
          <p:nvPr/>
        </p:nvPicPr>
        <p:blipFill>
          <a:blip r:embed="rId6">
            <a:alphaModFix/>
          </a:blip>
          <a:stretch>
            <a:fillRect/>
          </a:stretch>
        </p:blipFill>
        <p:spPr>
          <a:xfrm>
            <a:off x="6968229" y="828050"/>
            <a:ext cx="1782475" cy="2965839"/>
          </a:xfrm>
          <a:prstGeom prst="rect">
            <a:avLst/>
          </a:prstGeom>
          <a:noFill/>
          <a:ln>
            <a:noFill/>
          </a:ln>
        </p:spPr>
      </p:pic>
      <p:sp>
        <p:nvSpPr>
          <p:cNvPr id="109" name="Shape 109"/>
          <p:cNvSpPr/>
          <p:nvPr/>
        </p:nvSpPr>
        <p:spPr>
          <a:xfrm>
            <a:off x="2239637" y="2108362"/>
            <a:ext cx="386400" cy="318000"/>
          </a:xfrm>
          <a:prstGeom prst="rightArrow">
            <a:avLst>
              <a:gd name="adj1" fmla="val 50000"/>
              <a:gd name="adj2" fmla="val 50000"/>
            </a:avLst>
          </a:prstGeom>
          <a:solidFill>
            <a:srgbClr val="EA9999"/>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endParaRPr/>
          </a:p>
        </p:txBody>
      </p:sp>
      <p:sp>
        <p:nvSpPr>
          <p:cNvPr id="110" name="Shape 110"/>
          <p:cNvSpPr/>
          <p:nvPr/>
        </p:nvSpPr>
        <p:spPr>
          <a:xfrm rot="10799558" flipH="1">
            <a:off x="3480849" y="3805475"/>
            <a:ext cx="2333400" cy="504000"/>
          </a:xfrm>
          <a:prstGeom prst="uturnArrow">
            <a:avLst>
              <a:gd name="adj1" fmla="val 25000"/>
              <a:gd name="adj2" fmla="val 25000"/>
              <a:gd name="adj3" fmla="val 25000"/>
              <a:gd name="adj4" fmla="val 43750"/>
              <a:gd name="adj5" fmla="val 94156"/>
            </a:avLst>
          </a:prstGeom>
          <a:solidFill>
            <a:srgbClr val="EA9999"/>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endParaRPr/>
          </a:p>
        </p:txBody>
      </p:sp>
      <p:sp>
        <p:nvSpPr>
          <p:cNvPr id="111" name="Shape 111"/>
          <p:cNvSpPr/>
          <p:nvPr/>
        </p:nvSpPr>
        <p:spPr>
          <a:xfrm rot="10799329" flipH="1">
            <a:off x="3480849" y="3805800"/>
            <a:ext cx="4608600" cy="816600"/>
          </a:xfrm>
          <a:prstGeom prst="uturnArrow">
            <a:avLst>
              <a:gd name="adj1" fmla="val 13271"/>
              <a:gd name="adj2" fmla="val 14469"/>
              <a:gd name="adj3" fmla="val 20375"/>
              <a:gd name="adj4" fmla="val 44186"/>
              <a:gd name="adj5" fmla="val 91633"/>
            </a:avLst>
          </a:prstGeom>
          <a:solidFill>
            <a:srgbClr val="EA9999"/>
          </a:solidFill>
          <a:ln w="9525" cap="flat" cmpd="sng">
            <a:solidFill>
              <a:schemeClr val="dk2"/>
            </a:solidFill>
            <a:prstDash val="solid"/>
            <a:round/>
            <a:headEnd type="none" w="med" len="med"/>
            <a:tailEnd type="none" w="med" len="med"/>
          </a:ln>
        </p:spPr>
        <p:txBody>
          <a:bodyPr lIns="91417" tIns="91417" rIns="91417" bIns="91417" anchor="ctr" anchorCtr="0">
            <a:noAutofit/>
          </a:bodyPr>
          <a:lstStyle/>
          <a:p>
            <a:endParaRPr/>
          </a:p>
        </p:txBody>
      </p:sp>
      <p:sp>
        <p:nvSpPr>
          <p:cNvPr id="112" name="Shape 112"/>
          <p:cNvSpPr txBox="1"/>
          <p:nvPr/>
        </p:nvSpPr>
        <p:spPr>
          <a:xfrm>
            <a:off x="4025350" y="3873675"/>
            <a:ext cx="1371000" cy="252900"/>
          </a:xfrm>
          <a:prstGeom prst="rect">
            <a:avLst/>
          </a:prstGeom>
          <a:noFill/>
          <a:ln>
            <a:noFill/>
          </a:ln>
        </p:spPr>
        <p:txBody>
          <a:bodyPr lIns="91417" tIns="91417" rIns="91417" bIns="91417" anchor="t" anchorCtr="0">
            <a:noAutofit/>
          </a:bodyPr>
          <a:lstStyle/>
          <a:p>
            <a:r>
              <a:rPr lang="en"/>
              <a:t>Borrower</a:t>
            </a:r>
          </a:p>
        </p:txBody>
      </p:sp>
      <p:sp>
        <p:nvSpPr>
          <p:cNvPr id="113" name="Shape 113"/>
          <p:cNvSpPr txBox="1"/>
          <p:nvPr/>
        </p:nvSpPr>
        <p:spPr>
          <a:xfrm>
            <a:off x="5099650" y="4545075"/>
            <a:ext cx="1371000" cy="252900"/>
          </a:xfrm>
          <a:prstGeom prst="rect">
            <a:avLst/>
          </a:prstGeom>
          <a:noFill/>
          <a:ln>
            <a:noFill/>
          </a:ln>
        </p:spPr>
        <p:txBody>
          <a:bodyPr lIns="91417" tIns="91417" rIns="91417" bIns="91417" anchor="t" anchorCtr="0">
            <a:noAutofit/>
          </a:bodyPr>
          <a:lstStyle/>
          <a:p>
            <a:r>
              <a:rPr lang="en"/>
              <a:t>Skater</a:t>
            </a:r>
          </a:p>
        </p:txBody>
      </p:sp>
    </p:spTree>
    <p:extLst>
      <p:ext uri="{BB962C8B-B14F-4D97-AF65-F5344CB8AC3E}">
        <p14:creationId xmlns:p14="http://schemas.microsoft.com/office/powerpoint/2010/main" val="1897204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0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 y="2"/>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9144002" cy="5143501"/>
            <a:chOff x="0" y="-1"/>
            <a:chExt cx="12192003" cy="6858001"/>
          </a:xfrm>
        </p:grpSpPr>
        <p:sp useBgFill="1">
          <p:nvSpPr>
            <p:cNvPr id="126" name="Rectangle 125"/>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en-US" kern="1200" dirty="0">
                <a:solidFill>
                  <a:prstClr val="white"/>
                </a:solidFill>
              </a:endParaRPr>
            </a:p>
          </p:txBody>
        </p:sp>
        <p:pic>
          <p:nvPicPr>
            <p:cNvPr id="127" name="Picture 2"/>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715" y="2"/>
            <a:ext cx="915591" cy="51435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0"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5"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6"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7"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8"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56" name="Group 155"/>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23684" y="2"/>
            <a:ext cx="506016" cy="5136357"/>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7"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3"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1026" name="Picture 2" descr="ptHome.png"/>
          <p:cNvPicPr>
            <a:picLocks noChangeAspect="1" noChangeArrowheads="1"/>
          </p:cNvPicPr>
          <p:nvPr/>
        </p:nvPicPr>
        <p:blipFill rotWithShape="1">
          <a:blip r:embed="rId4">
            <a:extLst>
              <a:ext uri="{28A0092B-C50C-407E-A947-70E740481C1C}">
                <a14:useLocalDpi xmlns:a14="http://schemas.microsoft.com/office/drawing/2010/main" val="0"/>
              </a:ext>
            </a:extLst>
          </a:blip>
          <a:srcRect b="47670"/>
          <a:stretch/>
        </p:blipFill>
        <p:spPr bwMode="auto">
          <a:xfrm>
            <a:off x="856060" y="454819"/>
            <a:ext cx="7434266" cy="24748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46537" y="3174603"/>
            <a:ext cx="6623050" cy="702072"/>
          </a:xfrm>
        </p:spPr>
        <p:txBody>
          <a:bodyPr vert="horz" lIns="68577" tIns="34289" rIns="68577" bIns="34289" rtlCol="0" anchor="b">
            <a:normAutofit/>
          </a:bodyPr>
          <a:lstStyle/>
          <a:p>
            <a:r>
              <a:rPr lang="en-US" sz="4100" dirty="0"/>
              <a:t>Home page</a:t>
            </a:r>
          </a:p>
        </p:txBody>
      </p:sp>
    </p:spTree>
    <p:extLst>
      <p:ext uri="{BB962C8B-B14F-4D97-AF65-F5344CB8AC3E}">
        <p14:creationId xmlns:p14="http://schemas.microsoft.com/office/powerpoint/2010/main" val="310896341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05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 y="2"/>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9144002" cy="5143501"/>
            <a:chOff x="0" y="-1"/>
            <a:chExt cx="12192003" cy="6858001"/>
          </a:xfrm>
        </p:grpSpPr>
        <p:sp useBgFill="1">
          <p:nvSpPr>
            <p:cNvPr id="126" name="Rectangle 125"/>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en-US" kern="1200" dirty="0">
                <a:solidFill>
                  <a:prstClr val="white"/>
                </a:solidFill>
              </a:endParaRPr>
            </a:p>
          </p:txBody>
        </p:sp>
        <p:pic>
          <p:nvPicPr>
            <p:cNvPr id="127" name="Picture 2"/>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715" y="2"/>
            <a:ext cx="915591" cy="51435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0"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5"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6"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7"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8"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56" name="Group 155"/>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23684" y="2"/>
            <a:ext cx="506016" cy="5136357"/>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7"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3"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2050" name="Picture 2" descr="ptSubjectsNav.png"/>
          <p:cNvPicPr>
            <a:picLocks noChangeAspect="1" noChangeArrowheads="1"/>
          </p:cNvPicPr>
          <p:nvPr/>
        </p:nvPicPr>
        <p:blipFill rotWithShape="1">
          <a:blip r:embed="rId4">
            <a:extLst>
              <a:ext uri="{28A0092B-C50C-407E-A947-70E740481C1C}">
                <a14:useLocalDpi xmlns:a14="http://schemas.microsoft.com/office/drawing/2010/main" val="0"/>
              </a:ext>
            </a:extLst>
          </a:blip>
          <a:srcRect b="47670"/>
          <a:stretch/>
        </p:blipFill>
        <p:spPr bwMode="auto">
          <a:xfrm>
            <a:off x="856060" y="454819"/>
            <a:ext cx="7434266" cy="24748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56059" y="3121821"/>
            <a:ext cx="6623050" cy="1259284"/>
          </a:xfrm>
        </p:spPr>
        <p:txBody>
          <a:bodyPr vert="horz" lIns="68577" tIns="34289" rIns="68577" bIns="34289" rtlCol="0" anchor="b">
            <a:noAutofit/>
          </a:bodyPr>
          <a:lstStyle/>
          <a:p>
            <a:pPr>
              <a:lnSpc>
                <a:spcPct val="80000"/>
              </a:lnSpc>
            </a:pPr>
            <a:r>
              <a:rPr lang="en-US" sz="4100" dirty="0"/>
              <a:t>Hovering over subjects (instructing)</a:t>
            </a:r>
          </a:p>
        </p:txBody>
      </p:sp>
    </p:spTree>
    <p:extLst>
      <p:ext uri="{BB962C8B-B14F-4D97-AF65-F5344CB8AC3E}">
        <p14:creationId xmlns:p14="http://schemas.microsoft.com/office/powerpoint/2010/main" val="25721336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0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 y="2"/>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9144002" cy="5143501"/>
            <a:chOff x="0" y="-1"/>
            <a:chExt cx="12192003" cy="6858001"/>
          </a:xfrm>
        </p:grpSpPr>
        <p:sp useBgFill="1">
          <p:nvSpPr>
            <p:cNvPr id="126" name="Rectangle 125"/>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en-US" kern="1200" dirty="0">
                <a:solidFill>
                  <a:prstClr val="white"/>
                </a:solidFill>
              </a:endParaRPr>
            </a:p>
          </p:txBody>
        </p:sp>
        <p:pic>
          <p:nvPicPr>
            <p:cNvPr id="127" name="Picture 2"/>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715" y="2"/>
            <a:ext cx="915591" cy="51435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0"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5"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6"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7"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8"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56" name="Group 155"/>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23684" y="2"/>
            <a:ext cx="506016" cy="5136357"/>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7"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3"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1026" name="Picture 2" descr="ptSubjectsSubnav.png"/>
          <p:cNvPicPr>
            <a:picLocks noChangeAspect="1" noChangeArrowheads="1"/>
          </p:cNvPicPr>
          <p:nvPr/>
        </p:nvPicPr>
        <p:blipFill rotWithShape="1">
          <a:blip r:embed="rId4">
            <a:extLst>
              <a:ext uri="{28A0092B-C50C-407E-A947-70E740481C1C}">
                <a14:useLocalDpi xmlns:a14="http://schemas.microsoft.com/office/drawing/2010/main" val="0"/>
              </a:ext>
            </a:extLst>
          </a:blip>
          <a:srcRect b="47670"/>
          <a:stretch/>
        </p:blipFill>
        <p:spPr bwMode="auto">
          <a:xfrm>
            <a:off x="856060" y="454819"/>
            <a:ext cx="7434266" cy="24748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46537" y="3723681"/>
            <a:ext cx="6623050" cy="702072"/>
          </a:xfrm>
        </p:spPr>
        <p:txBody>
          <a:bodyPr vert="horz" lIns="68577" tIns="34289" rIns="68577" bIns="34289" rtlCol="0" anchor="b">
            <a:noAutofit/>
          </a:bodyPr>
          <a:lstStyle/>
          <a:p>
            <a:r>
              <a:rPr lang="en-US" sz="4100" dirty="0"/>
              <a:t>Hovering over math (instructing)</a:t>
            </a:r>
          </a:p>
        </p:txBody>
      </p:sp>
    </p:spTree>
    <p:extLst>
      <p:ext uri="{BB962C8B-B14F-4D97-AF65-F5344CB8AC3E}">
        <p14:creationId xmlns:p14="http://schemas.microsoft.com/office/powerpoint/2010/main" val="1792909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07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 y="2"/>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9144002" cy="5143501"/>
            <a:chOff x="0" y="-1"/>
            <a:chExt cx="12192003" cy="6858001"/>
          </a:xfrm>
        </p:grpSpPr>
        <p:sp useBgFill="1">
          <p:nvSpPr>
            <p:cNvPr id="126" name="Rectangle 125"/>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en-US" kern="1200" dirty="0">
                <a:solidFill>
                  <a:prstClr val="white"/>
                </a:solidFill>
              </a:endParaRPr>
            </a:p>
          </p:txBody>
        </p:sp>
        <p:pic>
          <p:nvPicPr>
            <p:cNvPr id="127" name="Picture 2"/>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715" y="2"/>
            <a:ext cx="915591" cy="51435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0"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5"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6"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7"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8"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56" name="Group 155"/>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23684" y="2"/>
            <a:ext cx="506016" cy="5136357"/>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7"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3"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3074" name="Picture 2" descr="ptSubjectCalcI.png"/>
          <p:cNvPicPr>
            <a:picLocks noChangeAspect="1" noChangeArrowheads="1"/>
          </p:cNvPicPr>
          <p:nvPr/>
        </p:nvPicPr>
        <p:blipFill rotWithShape="1">
          <a:blip r:embed="rId4">
            <a:extLst>
              <a:ext uri="{28A0092B-C50C-407E-A947-70E740481C1C}">
                <a14:useLocalDpi xmlns:a14="http://schemas.microsoft.com/office/drawing/2010/main" val="0"/>
              </a:ext>
            </a:extLst>
          </a:blip>
          <a:srcRect b="47670"/>
          <a:stretch/>
        </p:blipFill>
        <p:spPr bwMode="auto">
          <a:xfrm>
            <a:off x="856060" y="454819"/>
            <a:ext cx="7434266" cy="24748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46537" y="3182066"/>
            <a:ext cx="6623050" cy="1249683"/>
          </a:xfrm>
        </p:spPr>
        <p:txBody>
          <a:bodyPr vert="horz" lIns="68577" tIns="34289" rIns="68577" bIns="34289" rtlCol="0" anchor="b">
            <a:noAutofit/>
          </a:bodyPr>
          <a:lstStyle/>
          <a:p>
            <a:r>
              <a:rPr lang="en-US" sz="4100" dirty="0"/>
              <a:t>Sample calculus </a:t>
            </a:r>
            <a:r>
              <a:rPr lang="en-US" sz="4100" dirty="0"/>
              <a:t>page (instructing)</a:t>
            </a:r>
            <a:endParaRPr lang="en-US" sz="4100" dirty="0"/>
          </a:p>
        </p:txBody>
      </p:sp>
    </p:spTree>
    <p:extLst>
      <p:ext uri="{BB962C8B-B14F-4D97-AF65-F5344CB8AC3E}">
        <p14:creationId xmlns:p14="http://schemas.microsoft.com/office/powerpoint/2010/main" val="25451798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10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9144000" cy="5143500"/>
          </a:xfrm>
          <a:prstGeom prst="rect">
            <a:avLst/>
          </a:prstGeom>
          <a:blipFill>
            <a:blip r:embed="rId2">
              <a:duotone>
                <a:schemeClr val="bg2">
                  <a:shade val="88000"/>
                  <a:hueMod val="106000"/>
                  <a:satMod val="140000"/>
                  <a:lumMod val="54000"/>
                </a:schemeClr>
                <a:schemeClr val="bg2">
                  <a:tint val="98000"/>
                  <a:hueMod val="90000"/>
                  <a:satMod val="150000"/>
                  <a:lumMod val="160000"/>
                </a:schemeClr>
              </a:duotone>
            </a:blip>
            <a:stretch/>
          </a:blipFill>
          <a:ln>
            <a:noFill/>
          </a:ln>
          <a:effectLst/>
        </p:spPr>
      </p:sp>
      <p:pic>
        <p:nvPicPr>
          <p:cNvPr id="69"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 y="2"/>
            <a:ext cx="9144002" cy="5143501"/>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2"/>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1" name="Rectangle 5"/>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2" name="Freeform 6"/>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3" name="Freeform 7"/>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4" name="Rectangle 8"/>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75" name="Freeform 9"/>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6" name="Freeform 10"/>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7" name="Freeform 11"/>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8" name="Freeform 12"/>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79" name="Freeform 13"/>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0" name="Freeform 14"/>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1" name="Freeform 15"/>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2" name="Freeform 16"/>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3" name="Freeform 17"/>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4" name="Freeform 18"/>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5" name="Freeform 19"/>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6" name="Freeform 20"/>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7" name="Freeform 21"/>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8" name="Freeform 22"/>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89" name="Freeform 23"/>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0" name="Freeform 24"/>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1" name="Freeform 25"/>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2" name="Freeform 26"/>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3" name="Freeform 27"/>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4" name="Freeform 28"/>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5" name="Freeform 29"/>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6" name="Freeform 30"/>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7" name="Freeform 31"/>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8" name="Freeform 32"/>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99" name="Rectangle 33"/>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00" name="Freeform 34"/>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1" name="Freeform 35"/>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2" name="Freeform 36"/>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3" name="Freeform 37"/>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4" name="Freeform 38"/>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5" name="Freeform 39"/>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6" name="Freeform 40"/>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7" name="Freeform 41"/>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8" name="Freeform 42"/>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09" name="Freeform 43"/>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0" name="Freeform 44"/>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1" name="Rectangle 45"/>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12" name="Freeform 46"/>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3" name="Freeform 47"/>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4" name="Freeform 48"/>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5" name="Freeform 49"/>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6" name="Freeform 50"/>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7" name="Freeform 51"/>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8" name="Freeform 52"/>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19" name="Freeform 53"/>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0" name="Freeform 54"/>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1" name="Freeform 55"/>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2" name="Freeform 56"/>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3" name="Freeform 57"/>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4" name="Freeform 58"/>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25" name="Group 124"/>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 y="-1"/>
            <a:ext cx="9144002" cy="5143501"/>
            <a:chOff x="0" y="-1"/>
            <a:chExt cx="12192003" cy="6858001"/>
          </a:xfrm>
        </p:grpSpPr>
        <p:sp useBgFill="1">
          <p:nvSpPr>
            <p:cNvPr id="126" name="Rectangle 125"/>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84"/>
              <a:endParaRPr lang="en-US" kern="1200" dirty="0">
                <a:solidFill>
                  <a:prstClr val="white"/>
                </a:solidFill>
              </a:endParaRPr>
            </a:p>
          </p:txBody>
        </p:sp>
        <p:pic>
          <p:nvPicPr>
            <p:cNvPr id="127" name="Picture 2"/>
            <p:cNvPicPr>
              <a:picLocks noChangeAspect="1" noChangeArrowheads="1"/>
            </p:cNvPicPr>
            <p:nvPr>
              <p:extLst>
                <p:ext uri="{386F3935-93C4-4BCD-93E2-E3B085C9AB24}">
                  <p16:designElem xmlns:p16="http://schemas.microsoft.com/office/powerpoint/2015/main" xmlns=""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0715" y="2"/>
            <a:ext cx="915591" cy="51435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29" name="Rectangle 5"/>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0" name="Freeform 6"/>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1" name="Freeform 7"/>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2" name="Freeform 8"/>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3" name="Freeform 9"/>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4" name="Freeform 10"/>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5" name="Freeform 11"/>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6" name="Freeform 12"/>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7" name="Freeform 13"/>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8" name="Freeform 14"/>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9" name="Freeform 15"/>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0" name="Line 16"/>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41" name="Freeform 17"/>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2" name="Freeform 18"/>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3" name="Freeform 19"/>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4" name="Freeform 20"/>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5" name="Rectangle 21"/>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46" name="Freeform 22"/>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7" name="Freeform 23"/>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8" name="Freeform 24"/>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9" name="Freeform 25"/>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0" name="Freeform 26"/>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1" name="Freeform 27"/>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2" name="Freeform 28"/>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3" name="Freeform 29"/>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4" name="Freeform 30"/>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5" name="Freeform 31"/>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56" name="Group 155"/>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8523684" y="2"/>
            <a:ext cx="506016" cy="5136357"/>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7" name="Freeform 32"/>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8" name="Freeform 33"/>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9" name="Freeform 34"/>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0" name="Freeform 35"/>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1" name="Freeform 36"/>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2" name="Freeform 37"/>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3" name="Freeform 38"/>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4" name="Freeform 39"/>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5" name="Freeform 40"/>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6" name="Rectangle 41"/>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pic>
        <p:nvPicPr>
          <p:cNvPr id="1026" name="Picture 2" descr="ptUpload.png"/>
          <p:cNvPicPr>
            <a:picLocks noChangeAspect="1" noChangeArrowheads="1"/>
          </p:cNvPicPr>
          <p:nvPr/>
        </p:nvPicPr>
        <p:blipFill rotWithShape="1">
          <a:blip r:embed="rId4">
            <a:extLst>
              <a:ext uri="{28A0092B-C50C-407E-A947-70E740481C1C}">
                <a14:useLocalDpi xmlns:a14="http://schemas.microsoft.com/office/drawing/2010/main" val="0"/>
              </a:ext>
            </a:extLst>
          </a:blip>
          <a:srcRect b="47576"/>
          <a:stretch/>
        </p:blipFill>
        <p:spPr bwMode="auto">
          <a:xfrm>
            <a:off x="856060" y="454819"/>
            <a:ext cx="7434266" cy="2474834"/>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5820" y="2864646"/>
            <a:ext cx="7454506" cy="1463279"/>
          </a:xfrm>
        </p:spPr>
        <p:txBody>
          <a:bodyPr vert="horz" lIns="68577" tIns="34289" rIns="68577" bIns="34289" rtlCol="0" anchor="b">
            <a:noAutofit/>
          </a:bodyPr>
          <a:lstStyle/>
          <a:p>
            <a:pPr>
              <a:lnSpc>
                <a:spcPct val="70000"/>
              </a:lnSpc>
            </a:pPr>
            <a:r>
              <a:rPr lang="en-US" sz="4100" dirty="0"/>
              <a:t>Upload Page (instructing/manipulating)</a:t>
            </a:r>
          </a:p>
        </p:txBody>
      </p:sp>
    </p:spTree>
    <p:extLst>
      <p:ext uri="{BB962C8B-B14F-4D97-AF65-F5344CB8AC3E}">
        <p14:creationId xmlns:p14="http://schemas.microsoft.com/office/powerpoint/2010/main" val="34828965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500" dirty="0"/>
              <a:t>Summary</a:t>
            </a:r>
            <a:endParaRPr lang="en-US" sz="4500" dirty="0"/>
          </a:p>
        </p:txBody>
      </p:sp>
      <p:sp>
        <p:nvSpPr>
          <p:cNvPr id="3" name="Content Placeholder 2"/>
          <p:cNvSpPr>
            <a:spLocks noGrp="1"/>
          </p:cNvSpPr>
          <p:nvPr>
            <p:ph idx="1"/>
          </p:nvPr>
        </p:nvSpPr>
        <p:spPr>
          <a:xfrm>
            <a:off x="843951" y="1183506"/>
            <a:ext cx="7429499" cy="3724276"/>
          </a:xfrm>
        </p:spPr>
        <p:txBody>
          <a:bodyPr>
            <a:noAutofit/>
          </a:bodyPr>
          <a:lstStyle/>
          <a:p>
            <a:r>
              <a:rPr lang="en-US" sz="3000" dirty="0"/>
              <a:t>Public access to help the people less fortunate</a:t>
            </a:r>
          </a:p>
          <a:p>
            <a:r>
              <a:rPr lang="en-US" sz="3000" dirty="0"/>
              <a:t>Professors have a more positive impact on society</a:t>
            </a:r>
          </a:p>
          <a:p>
            <a:r>
              <a:rPr lang="en-US" sz="3000" dirty="0"/>
              <a:t>Great for learning what you care about</a:t>
            </a:r>
          </a:p>
          <a:p>
            <a:r>
              <a:rPr lang="en-US" sz="3000" dirty="0"/>
              <a:t>Can make you a more unique individual with a greater skill set</a:t>
            </a:r>
            <a:endParaRPr lang="en-US" sz="3000" dirty="0"/>
          </a:p>
        </p:txBody>
      </p:sp>
    </p:spTree>
    <p:extLst>
      <p:ext uri="{BB962C8B-B14F-4D97-AF65-F5344CB8AC3E}">
        <p14:creationId xmlns:p14="http://schemas.microsoft.com/office/powerpoint/2010/main" val="217685672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Rouge LIGHT</a:t>
            </a:r>
            <a:br>
              <a:rPr lang="en-US" dirty="0" smtClean="0"/>
            </a:br>
            <a:r>
              <a:rPr lang="en-US" sz="1000" dirty="0"/>
              <a:t>A flash of the rouge Experience</a:t>
            </a:r>
            <a:br>
              <a:rPr lang="en-US" sz="1000" dirty="0"/>
            </a:br>
            <a:endParaRPr lang="en-US" sz="1000" dirty="0"/>
          </a:p>
        </p:txBody>
      </p:sp>
      <p:sp>
        <p:nvSpPr>
          <p:cNvPr id="3" name="Subtitle 2"/>
          <p:cNvSpPr>
            <a:spLocks noGrp="1"/>
          </p:cNvSpPr>
          <p:nvPr>
            <p:ph type="subTitle" idx="1"/>
          </p:nvPr>
        </p:nvSpPr>
        <p:spPr/>
        <p:txBody>
          <a:bodyPr>
            <a:normAutofit/>
          </a:bodyPr>
          <a:lstStyle/>
          <a:p>
            <a:r>
              <a:rPr lang="en-US" sz="900" dirty="0"/>
              <a:t>Aung </a:t>
            </a:r>
            <a:r>
              <a:rPr lang="en-US" sz="900" dirty="0" err="1"/>
              <a:t>Kyaw</a:t>
            </a:r>
            <a:r>
              <a:rPr lang="en-US" sz="900" dirty="0"/>
              <a:t> </a:t>
            </a:r>
            <a:r>
              <a:rPr lang="en-US" sz="900" dirty="0"/>
              <a:t>&amp; </a:t>
            </a:r>
            <a:r>
              <a:rPr lang="en-US" sz="900" dirty="0" err="1"/>
              <a:t>Zehao</a:t>
            </a:r>
            <a:r>
              <a:rPr lang="en-US" sz="900" dirty="0"/>
              <a:t> “Rex” Pan</a:t>
            </a:r>
            <a:endParaRPr lang="en-US" sz="900" dirty="0"/>
          </a:p>
        </p:txBody>
      </p:sp>
    </p:spTree>
    <p:extLst>
      <p:ext uri="{BB962C8B-B14F-4D97-AF65-F5344CB8AC3E}">
        <p14:creationId xmlns:p14="http://schemas.microsoft.com/office/powerpoint/2010/main" val="25096392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idx="1"/>
          </p:nvPr>
        </p:nvSpPr>
        <p:spPr/>
        <p:txBody>
          <a:bodyPr/>
          <a:lstStyle/>
          <a:p>
            <a:r>
              <a:rPr lang="en-US" dirty="0" smtClean="0"/>
              <a:t>Entertaining</a:t>
            </a:r>
          </a:p>
          <a:p>
            <a:r>
              <a:rPr lang="en-US" dirty="0" smtClean="0"/>
              <a:t>Easy to pick up but challenging</a:t>
            </a:r>
          </a:p>
          <a:p>
            <a:r>
              <a:rPr lang="en-US" dirty="0" smtClean="0"/>
              <a:t>Tactical Stealth Game</a:t>
            </a:r>
          </a:p>
          <a:p>
            <a:r>
              <a:rPr lang="en-US" dirty="0" smtClean="0"/>
              <a:t>One life</a:t>
            </a:r>
          </a:p>
          <a:p>
            <a:r>
              <a:rPr lang="en-US" dirty="0" smtClean="0"/>
              <a:t>Once Chance</a:t>
            </a:r>
          </a:p>
          <a:p>
            <a:endParaRPr lang="en-US" dirty="0" smtClean="0"/>
          </a:p>
          <a:p>
            <a:endParaRPr lang="en-US" dirty="0"/>
          </a:p>
        </p:txBody>
      </p:sp>
    </p:spTree>
    <p:extLst>
      <p:ext uri="{BB962C8B-B14F-4D97-AF65-F5344CB8AC3E}">
        <p14:creationId xmlns:p14="http://schemas.microsoft.com/office/powerpoint/2010/main" val="426843739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 care</a:t>
            </a:r>
            <a:endParaRPr lang="en-US" dirty="0"/>
          </a:p>
        </p:txBody>
      </p:sp>
      <p:sp>
        <p:nvSpPr>
          <p:cNvPr id="3" name="Content Placeholder 2"/>
          <p:cNvSpPr>
            <a:spLocks noGrp="1"/>
          </p:cNvSpPr>
          <p:nvPr>
            <p:ph idx="1"/>
          </p:nvPr>
        </p:nvSpPr>
        <p:spPr/>
        <p:txBody>
          <a:bodyPr/>
          <a:lstStyle/>
          <a:p>
            <a:r>
              <a:rPr lang="en-US" dirty="0" smtClean="0"/>
              <a:t>Challenge yourself mentally</a:t>
            </a:r>
          </a:p>
          <a:p>
            <a:r>
              <a:rPr lang="en-US" dirty="0" smtClean="0"/>
              <a:t>Entertain yourself while waiting in line quickly</a:t>
            </a:r>
          </a:p>
          <a:p>
            <a:r>
              <a:rPr lang="en-US" dirty="0" smtClean="0"/>
              <a:t>Play on the go</a:t>
            </a:r>
            <a:endParaRPr lang="en-US" dirty="0"/>
          </a:p>
        </p:txBody>
      </p:sp>
    </p:spTree>
    <p:extLst>
      <p:ext uri="{BB962C8B-B14F-4D97-AF65-F5344CB8AC3E}">
        <p14:creationId xmlns:p14="http://schemas.microsoft.com/office/powerpoint/2010/main" val="104898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Mock-up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0415" y="1476377"/>
            <a:ext cx="2776182" cy="2989735"/>
          </a:xfrm>
        </p:spPr>
      </p:pic>
    </p:spTree>
    <p:extLst>
      <p:ext uri="{BB962C8B-B14F-4D97-AF65-F5344CB8AC3E}">
        <p14:creationId xmlns:p14="http://schemas.microsoft.com/office/powerpoint/2010/main" val="3566824035"/>
      </p:ext>
    </p:extLst>
  </p:cSld>
  <p:clrMapOvr>
    <a:masterClrMapping/>
  </p:clrMapOvr>
  <p:timing>
    <p:tnLst>
      <p:par>
        <p:cTn id="1" dur="indefinite" restart="never" nodeType="tmRoot"/>
      </p:par>
    </p:tnLst>
  </p:timing>
</p:sld>
</file>

<file path=ppt/theme/_rels/theme12.xml.rels><?xml version="1.0" encoding="UTF-8" standalone="yes"?>
<Relationships xmlns="http://schemas.openxmlformats.org/package/2006/relationships"><Relationship Id="rId1" Type="http://schemas.openxmlformats.org/officeDocument/2006/relationships/image" Target="../media/image4.jpeg"/></Relationships>
</file>

<file path=ppt/theme/_rels/theme13.xml.rels><?xml version="1.0" encoding="UTF-8" standalone="yes"?>
<Relationships xmlns="http://schemas.openxmlformats.org/package/2006/relationships"><Relationship Id="rId1" Type="http://schemas.openxmlformats.org/officeDocument/2006/relationships/image" Target="../media/image4.jpeg"/></Relationships>
</file>

<file path=ppt/theme/_rels/theme15.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13.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14.xml><?xml version="1.0" encoding="utf-8"?>
<a:theme xmlns:a="http://schemas.openxmlformats.org/drawingml/2006/main" name="1_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ppt/theme/theme16.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Gallery" id="{BBFCD31E-59A1-489D-B089-A3EAD7CAE12E}" vid="{F5E91637-A7B6-4E27-B710-77DA7014EE1E}"/>
    </a:ext>
  </a:extLst>
</a:theme>
</file>

<file path=ppt/theme/theme17.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_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_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_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1_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1_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 xmlns:thm15="http://schemas.microsoft.com/office/thememl/2012/main" name="Mesh" id="{789EC3FE-34FD-429C-9918-760025E6C145}" vid="{B8BE45C0-8141-4D58-8C71-A009BC26FBBB}"/>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5.xml><?xml version="1.0" encoding="utf-8"?>
<a:theme xmlns:a="http://schemas.openxmlformats.org/drawingml/2006/main" name="Spectrum">
  <a:themeElements>
    <a:clrScheme name="Elemental">
      <a:dk1>
        <a:srgbClr val="000000"/>
      </a:dk1>
      <a:lt1>
        <a:srgbClr val="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293</TotalTime>
  <Words>3628</Words>
  <Application>Microsoft Office PowerPoint</Application>
  <PresentationFormat>On-screen Show (16:9)</PresentationFormat>
  <Paragraphs>717</Paragraphs>
  <Slides>147</Slides>
  <Notes>100</Notes>
  <HiddenSlides>0</HiddenSlides>
  <MMClips>0</MMClips>
  <ScaleCrop>false</ScaleCrop>
  <HeadingPairs>
    <vt:vector size="6" baseType="variant">
      <vt:variant>
        <vt:lpstr>Fonts Used</vt:lpstr>
      </vt:variant>
      <vt:variant>
        <vt:i4>27</vt:i4>
      </vt:variant>
      <vt:variant>
        <vt:lpstr>Theme</vt:lpstr>
      </vt:variant>
      <vt:variant>
        <vt:i4>24</vt:i4>
      </vt:variant>
      <vt:variant>
        <vt:lpstr>Slide Titles</vt:lpstr>
      </vt:variant>
      <vt:variant>
        <vt:i4>147</vt:i4>
      </vt:variant>
    </vt:vector>
  </HeadingPairs>
  <TitlesOfParts>
    <vt:vector size="198" baseType="lpstr">
      <vt:lpstr>Arial</vt:lpstr>
      <vt:lpstr>Courier New</vt:lpstr>
      <vt:lpstr>Times New Roman</vt:lpstr>
      <vt:lpstr>Trebuchet MS</vt:lpstr>
      <vt:lpstr>Proxima Nova</vt:lpstr>
      <vt:lpstr>Wingdings 3</vt:lpstr>
      <vt:lpstr>Oswald</vt:lpstr>
      <vt:lpstr>Average</vt:lpstr>
      <vt:lpstr>Open Sans</vt:lpstr>
      <vt:lpstr>Tw Cen MT</vt:lpstr>
      <vt:lpstr>宋体</vt:lpstr>
      <vt:lpstr>Calibri</vt:lpstr>
      <vt:lpstr>华文新魏</vt:lpstr>
      <vt:lpstr>Roboto</vt:lpstr>
      <vt:lpstr>Gill Sans MT</vt:lpstr>
      <vt:lpstr>Century Gothic</vt:lpstr>
      <vt:lpstr>方正姚体</vt:lpstr>
      <vt:lpstr>Wingdings</vt:lpstr>
      <vt:lpstr>Source Code Pro</vt:lpstr>
      <vt:lpstr>Noto Sans Symbols</vt:lpstr>
      <vt:lpstr>Calibri Light</vt:lpstr>
      <vt:lpstr>PT Sans Narrow</vt:lpstr>
      <vt:lpstr>Amatic SC</vt:lpstr>
      <vt:lpstr>Roboto Slab</vt:lpstr>
      <vt:lpstr>Corbel</vt:lpstr>
      <vt:lpstr>Alfa Slab One</vt:lpstr>
      <vt:lpstr>Questrial</vt:lpstr>
      <vt:lpstr>slate</vt:lpstr>
      <vt:lpstr>geometric</vt:lpstr>
      <vt:lpstr>Mesh</vt:lpstr>
      <vt:lpstr>Facet</vt:lpstr>
      <vt:lpstr>Spectrum</vt:lpstr>
      <vt:lpstr>marina</vt:lpstr>
      <vt:lpstr>1_geometric</vt:lpstr>
      <vt:lpstr>tropic</vt:lpstr>
      <vt:lpstr>Circuit</vt:lpstr>
      <vt:lpstr>simple-light-2</vt:lpstr>
      <vt:lpstr>material</vt:lpstr>
      <vt:lpstr>1_Ion</vt:lpstr>
      <vt:lpstr>Ion</vt:lpstr>
      <vt:lpstr>1_tropic</vt:lpstr>
      <vt:lpstr>1_Circuit</vt:lpstr>
      <vt:lpstr>Gallery</vt:lpstr>
      <vt:lpstr>gameday</vt:lpstr>
      <vt:lpstr>2_tropic</vt:lpstr>
      <vt:lpstr>beach-day</vt:lpstr>
      <vt:lpstr>1_Facet</vt:lpstr>
      <vt:lpstr>2_geometric</vt:lpstr>
      <vt:lpstr>1_gameday</vt:lpstr>
      <vt:lpstr>1_slate</vt:lpstr>
      <vt:lpstr>Office Theme</vt:lpstr>
      <vt:lpstr>Project Proposal: Recinet</vt:lpstr>
      <vt:lpstr>General Idea</vt:lpstr>
      <vt:lpstr>Why Should We Care?</vt:lpstr>
      <vt:lpstr>Sketches</vt:lpstr>
      <vt:lpstr>Summary</vt:lpstr>
      <vt:lpstr>Rent-a-skateboard </vt:lpstr>
      <vt:lpstr>Purpose </vt:lpstr>
      <vt:lpstr>Features </vt:lpstr>
      <vt:lpstr>Mock-ups</vt:lpstr>
      <vt:lpstr> </vt:lpstr>
      <vt:lpstr>Note Taking App</vt:lpstr>
      <vt:lpstr>Purpose When reading notes, it is could be difficult to see relations between ideas and quickly find key concepts </vt:lpstr>
      <vt:lpstr>Why care?</vt:lpstr>
      <vt:lpstr>PowerPoint Presentation</vt:lpstr>
      <vt:lpstr>Summary</vt:lpstr>
      <vt:lpstr>COT: Card Organizational Tool</vt:lpstr>
      <vt:lpstr>Brief Churning Overview</vt:lpstr>
      <vt:lpstr>Example</vt:lpstr>
      <vt:lpstr>Purpose</vt:lpstr>
      <vt:lpstr>Why should you care?</vt:lpstr>
      <vt:lpstr>Mockup of Potential Interface</vt:lpstr>
      <vt:lpstr>TL;DR</vt:lpstr>
      <vt:lpstr>PIANO prodigy</vt:lpstr>
      <vt:lpstr>Purpose</vt:lpstr>
      <vt:lpstr>Why You should care!</vt:lpstr>
      <vt:lpstr>Mock UP</vt:lpstr>
      <vt:lpstr>Mock UP</vt:lpstr>
      <vt:lpstr>Mock UP</vt:lpstr>
      <vt:lpstr>Social Media Search Tool</vt:lpstr>
      <vt:lpstr>What are we creating?</vt:lpstr>
      <vt:lpstr>Why we need this project?</vt:lpstr>
      <vt:lpstr>Interface</vt:lpstr>
      <vt:lpstr>Summary</vt:lpstr>
      <vt:lpstr>Concrastinate </vt:lpstr>
      <vt:lpstr>Purpose of Concrastinate</vt:lpstr>
      <vt:lpstr>Why Should You Care?</vt:lpstr>
      <vt:lpstr>Sketch Model</vt:lpstr>
      <vt:lpstr>Vote!</vt:lpstr>
      <vt:lpstr>Tap Away</vt:lpstr>
      <vt:lpstr>Purpose</vt:lpstr>
      <vt:lpstr>Why you should care</vt:lpstr>
      <vt:lpstr>Sketch</vt:lpstr>
      <vt:lpstr>Summary</vt:lpstr>
      <vt:lpstr>Simple Budget Manager</vt:lpstr>
      <vt:lpstr>Purpose of the Project</vt:lpstr>
      <vt:lpstr>Why should you care</vt:lpstr>
      <vt:lpstr>Mockup - Instructing Interaction Type</vt:lpstr>
      <vt:lpstr>Closing Thoughts</vt:lpstr>
      <vt:lpstr>Project courier:  an instant messaging  experience</vt:lpstr>
      <vt:lpstr>Purpose</vt:lpstr>
      <vt:lpstr>Why you should care</vt:lpstr>
      <vt:lpstr>Mock-up</vt:lpstr>
      <vt:lpstr>Mock-up</vt:lpstr>
      <vt:lpstr>Mock-up</vt:lpstr>
      <vt:lpstr>Mock-up</vt:lpstr>
      <vt:lpstr>Mock-up</vt:lpstr>
      <vt:lpstr>Mock-up</vt:lpstr>
      <vt:lpstr>Review</vt:lpstr>
      <vt:lpstr>Word.</vt:lpstr>
      <vt:lpstr>What.</vt:lpstr>
      <vt:lpstr>Why.</vt:lpstr>
      <vt:lpstr>How.</vt:lpstr>
      <vt:lpstr>PowerPoint Presentation</vt:lpstr>
      <vt:lpstr>PowerPoint Presentation</vt:lpstr>
      <vt:lpstr>Audience</vt:lpstr>
      <vt:lpstr>Purpose</vt:lpstr>
      <vt:lpstr>Why pick it?</vt:lpstr>
      <vt:lpstr>Games </vt:lpstr>
      <vt:lpstr>Design</vt:lpstr>
      <vt:lpstr>More Design</vt:lpstr>
      <vt:lpstr>More Design</vt:lpstr>
      <vt:lpstr>Summary</vt:lpstr>
      <vt:lpstr>End</vt:lpstr>
      <vt:lpstr>Reddit: One Handed</vt:lpstr>
      <vt:lpstr>the revision</vt:lpstr>
      <vt:lpstr>why it’s needed</vt:lpstr>
      <vt:lpstr>the inspiration</vt:lpstr>
      <vt:lpstr>the walkthrough   one example</vt:lpstr>
      <vt:lpstr>summary</vt:lpstr>
      <vt:lpstr>FFAudX</vt:lpstr>
      <vt:lpstr>What is FFAudX? </vt:lpstr>
      <vt:lpstr>What is FFAudX for? </vt:lpstr>
      <vt:lpstr>What FFAudX may look like  </vt:lpstr>
      <vt:lpstr>PowerPoint Presentation</vt:lpstr>
      <vt:lpstr>Summary</vt:lpstr>
      <vt:lpstr>PowerPoint Hub</vt:lpstr>
      <vt:lpstr>Purpose</vt:lpstr>
      <vt:lpstr>Why do we need this?</vt:lpstr>
      <vt:lpstr>Mock-ups</vt:lpstr>
      <vt:lpstr>Home page</vt:lpstr>
      <vt:lpstr>Hovering over subjects (instructing)</vt:lpstr>
      <vt:lpstr>Hovering over math (instructing)</vt:lpstr>
      <vt:lpstr>Sample calculus page (instructing)</vt:lpstr>
      <vt:lpstr>Upload Page (instructing/manipulating)</vt:lpstr>
      <vt:lpstr>Summary</vt:lpstr>
      <vt:lpstr>Rouge LIGHT A flash of the rouge Experience </vt:lpstr>
      <vt:lpstr>Purpose</vt:lpstr>
      <vt:lpstr>Why you should care</vt:lpstr>
      <vt:lpstr>Mock-up</vt:lpstr>
      <vt:lpstr>Summary</vt:lpstr>
      <vt:lpstr>COMP 135 Final Project Proposal</vt:lpstr>
      <vt:lpstr> HandyList</vt:lpstr>
      <vt:lpstr>What is HandyList?</vt:lpstr>
      <vt:lpstr>Potential Interface</vt:lpstr>
      <vt:lpstr>Android App Features</vt:lpstr>
      <vt:lpstr>Thank you!</vt:lpstr>
      <vt:lpstr>Tank Shooting Game</vt:lpstr>
      <vt:lpstr>Purpose</vt:lpstr>
      <vt:lpstr>Goal of the Project</vt:lpstr>
      <vt:lpstr>Equations that will be used</vt:lpstr>
      <vt:lpstr>Sketch of the Project</vt:lpstr>
      <vt:lpstr>Interacting with the Program</vt:lpstr>
      <vt:lpstr>Conclusion</vt:lpstr>
      <vt:lpstr>RateIt</vt:lpstr>
      <vt:lpstr>Purpose</vt:lpstr>
      <vt:lpstr>Features</vt:lpstr>
      <vt:lpstr>Mock UI</vt:lpstr>
      <vt:lpstr>Summary</vt:lpstr>
      <vt:lpstr>AudioCatch!</vt:lpstr>
      <vt:lpstr>What is “AudioCatch!”?</vt:lpstr>
      <vt:lpstr>Why should you care?</vt:lpstr>
      <vt:lpstr>Start Menu and Music Selection</vt:lpstr>
      <vt:lpstr>Gameplay Interface</vt:lpstr>
      <vt:lpstr>Conclusion</vt:lpstr>
      <vt:lpstr>“Shower Thoughts” </vt:lpstr>
      <vt:lpstr>Purpose</vt:lpstr>
      <vt:lpstr>Why Should People Care? </vt:lpstr>
      <vt:lpstr>Mock-Up</vt:lpstr>
      <vt:lpstr>Home</vt:lpstr>
      <vt:lpstr>Submissions</vt:lpstr>
      <vt:lpstr>Login Window</vt:lpstr>
      <vt:lpstr>Summary</vt:lpstr>
      <vt:lpstr>Tiger Eye</vt:lpstr>
      <vt:lpstr>App Description</vt:lpstr>
      <vt:lpstr>Why?</vt:lpstr>
      <vt:lpstr>Mock up</vt:lpstr>
      <vt:lpstr>Mock up</vt:lpstr>
      <vt:lpstr>Mock up</vt:lpstr>
      <vt:lpstr>Conclusion</vt:lpstr>
      <vt:lpstr>Runner Lite</vt:lpstr>
      <vt:lpstr>General Purpose</vt:lpstr>
      <vt:lpstr>Why Should You Care?</vt:lpstr>
      <vt:lpstr>Mock up</vt:lpstr>
      <vt:lpstr>Interaction Type</vt:lpstr>
      <vt:lpstr>One last thing</vt:lpstr>
      <vt:lpstr>Pen and Paper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Recinet</dc:title>
  <cp:lastModifiedBy>UOP</cp:lastModifiedBy>
  <cp:revision>12</cp:revision>
  <dcterms:modified xsi:type="dcterms:W3CDTF">2017-01-27T19:18:13Z</dcterms:modified>
</cp:coreProperties>
</file>